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vnd.openxmlformats-officedocument.spreadsheetml.sheet" Extension="xlsx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authors+xml" PartName="/ppt/authors.xml"/>
  <Override ContentType="application/vnd.openxmlformats-officedocument.drawingml.chart+xml" PartName="/ppt/charts/chart1.xml"/>
  <Override ContentType="application/vnd.openxmlformats-officedocument.drawingml.chart+xml" PartName="/ppt/charts/chart2.xml"/>
  <Override ContentType="application/vnd.openxmlformats-officedocument.drawingml.chart+xml" PartName="/ppt/charts/chart3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ms-office.chartstyle+xml" PartName="/ppt/charts/style1.xml"/>
  <Override ContentType="application/vnd.ms-office.chartstyle+xml" PartName="/ppt/charts/style2.xml"/>
  <Override ContentType="application/vnd.ms-office.chartstyle+xml" PartName="/ppt/charts/style3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714" r:id="rId2"/>
  </p:sldMasterIdLst>
  <p:notesMasterIdLst>
    <p:notesMasterId r:id="rId25"/>
  </p:notesMasterIdLst>
  <p:handoutMasterIdLst>
    <p:handoutMasterId r:id="rId26"/>
  </p:handoutMasterIdLst>
  <p:sldIdLst>
    <p:sldId id="259" r:id="rId3"/>
    <p:sldId id="617" r:id="rId4"/>
    <p:sldId id="618" r:id="rId5"/>
    <p:sldId id="2147481291" r:id="rId6"/>
    <p:sldId id="2147481290" r:id="rId7"/>
    <p:sldId id="615" r:id="rId8"/>
    <p:sldId id="2147481297" r:id="rId9"/>
    <p:sldId id="2147481298" r:id="rId10"/>
    <p:sldId id="2147481313" r:id="rId11"/>
    <p:sldId id="2147481312" r:id="rId12"/>
    <p:sldId id="2147481314" r:id="rId13"/>
    <p:sldId id="2147481311" r:id="rId14"/>
    <p:sldId id="311" r:id="rId15"/>
    <p:sldId id="2147481305" r:id="rId16"/>
    <p:sldId id="325" r:id="rId17"/>
    <p:sldId id="2147481299" r:id="rId18"/>
    <p:sldId id="322" r:id="rId19"/>
    <p:sldId id="2147481301" r:id="rId20"/>
    <p:sldId id="2147481302" r:id="rId21"/>
    <p:sldId id="2147481303" r:id="rId22"/>
    <p:sldId id="2147481304" r:id="rId23"/>
    <p:sldId id="279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Tekijä" initials="K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C5C6"/>
    <a:srgbClr val="FEDC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219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8.xml" Type="http://schemas.openxmlformats.org/officeDocument/2006/relationships/slide"/><Relationship Id="rId11" Target="slides/slide9.xml" Type="http://schemas.openxmlformats.org/officeDocument/2006/relationships/slide"/><Relationship Id="rId12" Target="slides/slide10.xml" Type="http://schemas.openxmlformats.org/officeDocument/2006/relationships/slide"/><Relationship Id="rId13" Target="slides/slide11.xml" Type="http://schemas.openxmlformats.org/officeDocument/2006/relationships/slide"/><Relationship Id="rId14" Target="slides/slide12.xml" Type="http://schemas.openxmlformats.org/officeDocument/2006/relationships/slide"/><Relationship Id="rId15" Target="slides/slide13.xml" Type="http://schemas.openxmlformats.org/officeDocument/2006/relationships/slide"/><Relationship Id="rId16" Target="slides/slide14.xml" Type="http://schemas.openxmlformats.org/officeDocument/2006/relationships/slide"/><Relationship Id="rId17" Target="slides/slide15.xml" Type="http://schemas.openxmlformats.org/officeDocument/2006/relationships/slide"/><Relationship Id="rId18" Target="slides/slide16.xml" Type="http://schemas.openxmlformats.org/officeDocument/2006/relationships/slide"/><Relationship Id="rId19" Target="slides/slide17.xml" Type="http://schemas.openxmlformats.org/officeDocument/2006/relationships/slide"/><Relationship Id="rId2" Target="slideMasters/slideMaster2.xml" Type="http://schemas.openxmlformats.org/officeDocument/2006/relationships/slideMaster"/><Relationship Id="rId20" Target="slides/slide18.xml" Type="http://schemas.openxmlformats.org/officeDocument/2006/relationships/slide"/><Relationship Id="rId21" Target="slides/slide19.xml" Type="http://schemas.openxmlformats.org/officeDocument/2006/relationships/slide"/><Relationship Id="rId22" Target="slides/slide20.xml" Type="http://schemas.openxmlformats.org/officeDocument/2006/relationships/slide"/><Relationship Id="rId23" Target="slides/slide21.xml" Type="http://schemas.openxmlformats.org/officeDocument/2006/relationships/slide"/><Relationship Id="rId24" Target="slides/slide22.xml" Type="http://schemas.openxmlformats.org/officeDocument/2006/relationships/slide"/><Relationship Id="rId25" Target="notesMasters/notesMaster1.xml" Type="http://schemas.openxmlformats.org/officeDocument/2006/relationships/notesMaster"/><Relationship Id="rId26" Target="handoutMasters/handoutMaster1.xml" Type="http://schemas.openxmlformats.org/officeDocument/2006/relationships/handoutMaster"/><Relationship Id="rId27" Target="presProps.xml" Type="http://schemas.openxmlformats.org/officeDocument/2006/relationships/presProps"/><Relationship Id="rId28" Target="viewProps.xml" Type="http://schemas.openxmlformats.org/officeDocument/2006/relationships/viewProps"/><Relationship Id="rId29" Target="theme/theme1.xml" Type="http://schemas.openxmlformats.org/officeDocument/2006/relationships/theme"/><Relationship Id="rId3" Target="slides/slide1.xml" Type="http://schemas.openxmlformats.org/officeDocument/2006/relationships/slide"/><Relationship Id="rId30" Target="tableStyles.xml" Type="http://schemas.openxmlformats.org/officeDocument/2006/relationships/tableStyles"/><Relationship Id="rId31" Target="authors.xml" Type="http://schemas.microsoft.com/office/2018/10/relationships/authors"/><Relationship Id="rId4" Target="slides/slide2.xml" Type="http://schemas.openxmlformats.org/officeDocument/2006/relationships/slide"/><Relationship Id="rId5" Target="slides/slide3.xml" Type="http://schemas.openxmlformats.org/officeDocument/2006/relationships/slide"/><Relationship Id="rId6" Target="slides/slide4.xml" Type="http://schemas.openxmlformats.org/officeDocument/2006/relationships/slide"/><Relationship Id="rId7" Target="slides/slide5.xml" Type="http://schemas.openxmlformats.org/officeDocument/2006/relationships/slide"/><Relationship Id="rId8" Target="slides/slide6.xml" Type="http://schemas.openxmlformats.org/officeDocument/2006/relationships/slide"/><Relationship Id="rId9" Target="slides/slide7.xml" Type="http://schemas.openxmlformats.org/officeDocument/2006/relationships/slide"/></Relationships>
</file>

<file path=ppt/charts/_rels/chart1.xml.rels><?xml version="1.0" encoding="UTF-8" standalone="yes"?><Relationships xmlns="http://schemas.openxmlformats.org/package/2006/relationships"><Relationship Id="rId1" Target="style1.xml" Type="http://schemas.microsoft.com/office/2011/relationships/chartStyle"/><Relationship Id="rId2" Target="colors1.xml" Type="http://schemas.microsoft.com/office/2011/relationships/chartColorStyle"/><Relationship Id="rId3" Target="../embeddings/Microsoft_Excel_Worksheet.xlsx" Type="http://schemas.openxmlformats.org/officeDocument/2006/relationships/package"/></Relationships>
</file>

<file path=ppt/charts/_rels/chart2.xml.rels><?xml version="1.0" encoding="UTF-8" standalone="yes"?><Relationships xmlns="http://schemas.openxmlformats.org/package/2006/relationships"><Relationship Id="rId1" Target="style2.xml" Type="http://schemas.microsoft.com/office/2011/relationships/chartStyle"/><Relationship Id="rId2" Target="colors2.xml" Type="http://schemas.microsoft.com/office/2011/relationships/chartColorStyle"/><Relationship Id="rId3" Target="../embeddings/Microsoft_Excel_Worksheet1.xlsx" Type="http://schemas.openxmlformats.org/officeDocument/2006/relationships/package"/></Relationships>
</file>

<file path=ppt/charts/_rels/chart3.xml.rels><?xml version="1.0" encoding="UTF-8" standalone="yes"?><Relationships xmlns="http://schemas.openxmlformats.org/package/2006/relationships"><Relationship Id="rId1" Target="style3.xml" Type="http://schemas.microsoft.com/office/2011/relationships/chartStyle"/><Relationship Id="rId2" Target="colors3.xml" Type="http://schemas.microsoft.com/office/2011/relationships/chartColorStyle"/><Relationship Id="rId3" Target="../embeddings/Microsoft_Excel_Worksheet2.xlsx" Type="http://schemas.openxmlformats.org/officeDocument/2006/relationships/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43507540606447E-2"/>
          <c:y val="9.3753037856904781E-2"/>
          <c:w val="0.94078148339597711"/>
          <c:h val="0.765184944728363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Taul1!$E$1</c:f>
              <c:strCache>
                <c:ptCount val="1"/>
                <c:pt idx="0">
                  <c:v>LAKU-perhekuntoutus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Taul1!$A$13:$A$32</c:f>
              <c:strCache>
                <c:ptCount val="20"/>
                <c:pt idx="0">
                  <c:v> 1/2025</c:v>
                </c:pt>
                <c:pt idx="1">
                  <c:v> 2/2025</c:v>
                </c:pt>
                <c:pt idx="2">
                  <c:v> 3/2025</c:v>
                </c:pt>
                <c:pt idx="3">
                  <c:v> 4/2025</c:v>
                </c:pt>
                <c:pt idx="4">
                  <c:v> 5/2025</c:v>
                </c:pt>
                <c:pt idx="5">
                  <c:v> 6/2025</c:v>
                </c:pt>
                <c:pt idx="6">
                  <c:v> 7/2025</c:v>
                </c:pt>
                <c:pt idx="7">
                  <c:v> 8/2025</c:v>
                </c:pt>
                <c:pt idx="8">
                  <c:v> 9/2025</c:v>
                </c:pt>
                <c:pt idx="9">
                  <c:v> 10/2025</c:v>
                </c:pt>
                <c:pt idx="10">
                  <c:v> 11/2025</c:v>
                </c:pt>
                <c:pt idx="11">
                  <c:v> 12/2025</c:v>
                </c:pt>
                <c:pt idx="12">
                  <c:v> 1/2026</c:v>
                </c:pt>
                <c:pt idx="13">
                  <c:v> 2/2026</c:v>
                </c:pt>
                <c:pt idx="14">
                  <c:v> 3/2026</c:v>
                </c:pt>
                <c:pt idx="15">
                  <c:v> 4/2026</c:v>
                </c:pt>
                <c:pt idx="16">
                  <c:v> 5/2026</c:v>
                </c:pt>
                <c:pt idx="17">
                  <c:v> 6/2026</c:v>
                </c:pt>
                <c:pt idx="18">
                  <c:v> 7/2026</c:v>
                </c:pt>
                <c:pt idx="19">
                  <c:v> 8/2026</c:v>
                </c:pt>
              </c:strCache>
            </c:strRef>
          </c:cat>
          <c:val>
            <c:numRef>
              <c:f>Taul1!$E$13:$E$32</c:f>
              <c:numCache>
                <c:formatCode>General</c:formatCode>
                <c:ptCount val="20"/>
                <c:pt idx="0">
                  <c:v>70</c:v>
                </c:pt>
                <c:pt idx="1">
                  <c:v>58</c:v>
                </c:pt>
                <c:pt idx="2">
                  <c:v>41</c:v>
                </c:pt>
                <c:pt idx="3">
                  <c:v>117</c:v>
                </c:pt>
                <c:pt idx="4">
                  <c:v>66</c:v>
                </c:pt>
                <c:pt idx="5">
                  <c:v>34</c:v>
                </c:pt>
                <c:pt idx="6">
                  <c:v>62</c:v>
                </c:pt>
                <c:pt idx="7">
                  <c:v>72</c:v>
                </c:pt>
                <c:pt idx="8">
                  <c:v>70</c:v>
                </c:pt>
                <c:pt idx="9">
                  <c:v>56</c:v>
                </c:pt>
                <c:pt idx="10">
                  <c:v>63</c:v>
                </c:pt>
                <c:pt idx="11">
                  <c:v>49</c:v>
                </c:pt>
                <c:pt idx="12">
                  <c:v>82</c:v>
                </c:pt>
                <c:pt idx="13">
                  <c:v>35</c:v>
                </c:pt>
                <c:pt idx="14">
                  <c:v>45</c:v>
                </c:pt>
                <c:pt idx="15">
                  <c:v>48</c:v>
                </c:pt>
                <c:pt idx="16">
                  <c:v>54</c:v>
                </c:pt>
                <c:pt idx="17">
                  <c:v>116</c:v>
                </c:pt>
                <c:pt idx="18">
                  <c:v>78</c:v>
                </c:pt>
                <c:pt idx="19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A4-46E1-88B8-B7635D50C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1984608"/>
        <c:axId val="865581744"/>
      </c:barChart>
      <c:catAx>
        <c:axId val="94198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65581744"/>
        <c:crosses val="autoZero"/>
        <c:auto val="1"/>
        <c:lblAlgn val="ctr"/>
        <c:lblOffset val="0"/>
        <c:noMultiLvlLbl val="0"/>
      </c:catAx>
      <c:valAx>
        <c:axId val="865581744"/>
        <c:scaling>
          <c:orientation val="minMax"/>
          <c:max val="1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4198460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041622408165038E-2"/>
          <c:y val="0.15109395321465352"/>
          <c:w val="0.93619365464434434"/>
          <c:h val="0.746159305575989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Myönnöt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Taul1!$A$4:$A$5</c:f>
              <c:strCache>
                <c:ptCount val="2"/>
                <c:pt idx="0">
                  <c:v> 1-8/2025</c:v>
                </c:pt>
                <c:pt idx="1">
                  <c:v> 1-8/2026</c:v>
                </c:pt>
              </c:strCache>
            </c:strRef>
          </c:cat>
          <c:val>
            <c:numRef>
              <c:f>Taul1!$B$4:$B$5</c:f>
              <c:numCache>
                <c:formatCode>General</c:formatCode>
                <c:ptCount val="2"/>
                <c:pt idx="0">
                  <c:v>586</c:v>
                </c:pt>
                <c:pt idx="1">
                  <c:v>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40-4828-8B9F-CE7FCAC65E78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Hylkäykset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Taul1!$A$4:$A$5</c:f>
              <c:strCache>
                <c:ptCount val="2"/>
                <c:pt idx="0">
                  <c:v> 1-8/2025</c:v>
                </c:pt>
                <c:pt idx="1">
                  <c:v> 1-8/2026</c:v>
                </c:pt>
              </c:strCache>
            </c:strRef>
          </c:cat>
          <c:val>
            <c:numRef>
              <c:f>Taul1!$C$4:$C$5</c:f>
              <c:numCache>
                <c:formatCode>General</c:formatCode>
                <c:ptCount val="2"/>
                <c:pt idx="0">
                  <c:v>428</c:v>
                </c:pt>
                <c:pt idx="1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40-4828-8B9F-CE7FCAC65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85129535"/>
        <c:axId val="1985128287"/>
      </c:barChart>
      <c:catAx>
        <c:axId val="1985129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85128287"/>
        <c:crosses val="autoZero"/>
        <c:auto val="1"/>
        <c:lblAlgn val="ctr"/>
        <c:lblOffset val="100"/>
        <c:noMultiLvlLbl val="0"/>
      </c:catAx>
      <c:valAx>
        <c:axId val="1985128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85129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03464631493337"/>
          <c:y val="1.5294983080770928E-2"/>
          <c:w val="0.36658993842482207"/>
          <c:h val="8.09189936736795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551567981402279E-2"/>
          <c:y val="7.9531619953183502E-2"/>
          <c:w val="0.93757484145515602"/>
          <c:h val="0.66107193312030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Taul1!$C$1</c:f>
              <c:strCache>
                <c:ptCount val="1"/>
                <c:pt idx="0">
                  <c:v>Sarake5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Taul1!$A$7:$A$26</c:f>
              <c:strCache>
                <c:ptCount val="20"/>
                <c:pt idx="0">
                  <c:v>Etelä-Karjala</c:v>
                </c:pt>
                <c:pt idx="1">
                  <c:v>Etelä-Pohjanmaa</c:v>
                </c:pt>
                <c:pt idx="2">
                  <c:v>Etelä-Savo</c:v>
                </c:pt>
                <c:pt idx="3">
                  <c:v>Helsinki</c:v>
                </c:pt>
                <c:pt idx="4">
                  <c:v>Itä-Uusimaa</c:v>
                </c:pt>
                <c:pt idx="5">
                  <c:v>Kainuu</c:v>
                </c:pt>
                <c:pt idx="6">
                  <c:v>Kanta-Häme</c:v>
                </c:pt>
                <c:pt idx="7">
                  <c:v>Keski-Suomi</c:v>
                </c:pt>
                <c:pt idx="8">
                  <c:v>Keski-Uusimaa</c:v>
                </c:pt>
                <c:pt idx="9">
                  <c:v>Kymenlaakso</c:v>
                </c:pt>
                <c:pt idx="10">
                  <c:v>Lappi</c:v>
                </c:pt>
                <c:pt idx="11">
                  <c:v>Länsi-Uusimaa</c:v>
                </c:pt>
                <c:pt idx="12">
                  <c:v>Pirkanmaa</c:v>
                </c:pt>
                <c:pt idx="13">
                  <c:v>Pohjois-Karjala</c:v>
                </c:pt>
                <c:pt idx="14">
                  <c:v>Pohjois-Pohjanmaa</c:v>
                </c:pt>
                <c:pt idx="15">
                  <c:v>Pohjois-Savo</c:v>
                </c:pt>
                <c:pt idx="16">
                  <c:v>Päijät-Häme</c:v>
                </c:pt>
                <c:pt idx="17">
                  <c:v>Satakunta</c:v>
                </c:pt>
                <c:pt idx="18">
                  <c:v>Vantaa ja Kerava</c:v>
                </c:pt>
                <c:pt idx="19">
                  <c:v>Varsinais-Suomi</c:v>
                </c:pt>
              </c:strCache>
            </c:strRef>
          </c:cat>
          <c:val>
            <c:numRef>
              <c:f>Taul1!$C$7:$C$26</c:f>
              <c:numCache>
                <c:formatCode>General</c:formatCode>
                <c:ptCount val="20"/>
                <c:pt idx="0">
                  <c:v>7</c:v>
                </c:pt>
                <c:pt idx="1">
                  <c:v>24</c:v>
                </c:pt>
                <c:pt idx="2">
                  <c:v>14</c:v>
                </c:pt>
                <c:pt idx="3">
                  <c:v>52</c:v>
                </c:pt>
                <c:pt idx="4">
                  <c:v>14</c:v>
                </c:pt>
                <c:pt idx="5">
                  <c:v>11</c:v>
                </c:pt>
                <c:pt idx="6">
                  <c:v>15</c:v>
                </c:pt>
                <c:pt idx="7">
                  <c:v>38</c:v>
                </c:pt>
                <c:pt idx="8">
                  <c:v>21</c:v>
                </c:pt>
                <c:pt idx="9">
                  <c:v>14</c:v>
                </c:pt>
                <c:pt idx="10">
                  <c:v>29</c:v>
                </c:pt>
                <c:pt idx="11">
                  <c:v>32</c:v>
                </c:pt>
                <c:pt idx="12">
                  <c:v>56</c:v>
                </c:pt>
                <c:pt idx="13">
                  <c:v>13</c:v>
                </c:pt>
                <c:pt idx="14">
                  <c:v>26</c:v>
                </c:pt>
                <c:pt idx="15">
                  <c:v>62</c:v>
                </c:pt>
                <c:pt idx="16">
                  <c:v>16</c:v>
                </c:pt>
                <c:pt idx="17">
                  <c:v>26</c:v>
                </c:pt>
                <c:pt idx="18">
                  <c:v>18</c:v>
                </c:pt>
                <c:pt idx="19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A0-47D6-839B-DA08E9A1C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1984608"/>
        <c:axId val="865581744"/>
      </c:barChart>
      <c:catAx>
        <c:axId val="94198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65581744"/>
        <c:crosses val="autoZero"/>
        <c:auto val="1"/>
        <c:lblAlgn val="ctr"/>
        <c:lblOffset val="0"/>
        <c:noMultiLvlLbl val="0"/>
      </c:catAx>
      <c:valAx>
        <c:axId val="8655817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4198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<Relationships xmlns="http://schemas.openxmlformats.org/package/2006/relationships"><Relationship Id="rId1" Target="../theme/theme4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B2C450-15ED-73F6-FE54-4E2C6F04B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E9EFDD-E8EB-EDA7-698C-A1965B5595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C05AB-65A0-4A77-943B-71C6DFAE483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7536D4-FC62-01F7-5492-DE00008B80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7E364-A762-7246-38CE-531884A084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B58C8-EA62-4A4F-ABAD-18970CAAA5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80426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Semilight" panose="020B0402040204020203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Semilight" panose="020B0402040204020203" pitchFamily="34" charset="0"/>
              </a:defRPr>
            </a:lvl1pPr>
          </a:lstStyle>
          <a:p>
            <a:fld id="{2976B3FA-CE1C-4E3C-B807-5E2A0A699E00}" type="datetimeFigureOut">
              <a:rPr lang="en-GB" smtClean="0"/>
              <a:pPr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Semilight" panose="020B0402040204020203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Semilight" panose="020B0402040204020203" pitchFamily="34" charset="0"/>
              </a:defRPr>
            </a:lvl1pPr>
          </a:lstStyle>
          <a:p>
            <a:fld id="{4AEFB02D-E3B3-4E92-AB0E-77319D0E47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80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Semilight" panose="020B04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Semilight" panose="020B04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Semilight" panose="020B04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Semilight" panose="020B04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Semilight" panose="020B04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FB02D-E3B3-4E92-AB0E-77319D0E470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322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57786-4A72-824B-5A71-A6C12C302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A244839-4A21-874E-8A7A-8F629FED9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E370C00-E666-D9AD-C9EC-0993AEE6F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48C5A54-0A77-9F6D-9A4D-E8BC449E3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FB02D-E3B3-4E92-AB0E-77319D0E470A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495897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3.jpeg" Type="http://schemas.openxmlformats.org/officeDocument/2006/relationships/image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4.jpe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5.jpe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6.jpe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7.jpeg" Type="http://schemas.openxmlformats.org/officeDocument/2006/relationships/image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8.jpeg" Type="http://schemas.openxmlformats.org/officeDocument/2006/relationships/image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9.jpeg" Type="http://schemas.openxmlformats.org/officeDocument/2006/relationships/image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0.jpeg" Type="http://schemas.openxmlformats.org/officeDocument/2006/relationships/image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1.jpeg" Type="http://schemas.openxmlformats.org/officeDocument/2006/relationships/image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2.jpeg" Type="http://schemas.openxmlformats.org/officeDocument/2006/relationships/image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3.jpeg" Type="http://schemas.openxmlformats.org/officeDocument/2006/relationships/image"/></Relationships>
</file>

<file path=ppt/slideLayouts/_rels/slideLayout1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4.jpeg" Type="http://schemas.openxmlformats.org/officeDocument/2006/relationships/image"/></Relationships>
</file>

<file path=ppt/slideLayouts/_rels/slideLayout1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5.jpeg" Type="http://schemas.openxmlformats.org/officeDocument/2006/relationships/image"/></Relationships>
</file>

<file path=ppt/slideLayouts/_rels/slideLayout1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3.jpeg" Type="http://schemas.openxmlformats.org/officeDocument/2006/relationships/image"/><Relationship Id="rId3" Target="../media/image16.svg" Type="http://schemas.openxmlformats.org/officeDocument/2006/relationships/image"/></Relationships>
</file>

<file path=ppt/slideLayouts/_rels/slideLayout1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3.jpeg" Type="http://schemas.openxmlformats.org/officeDocument/2006/relationships/image"/><Relationship Id="rId3" Target="../media/image17.svg" Type="http://schemas.openxmlformats.org/officeDocument/2006/relationships/image"/></Relationships>
</file>

<file path=ppt/slideLayouts/_rels/slideLayout1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8.png" Type="http://schemas.openxmlformats.org/officeDocument/2006/relationships/image"/></Relationships>
</file>

<file path=ppt/slideLayouts/_rels/slideLayout2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9.jpeg" Type="http://schemas.openxmlformats.org/officeDocument/2006/relationships/image"/></Relationships>
</file>

<file path=ppt/slideLayouts/_rels/slideLayout2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9.jpeg" Type="http://schemas.openxmlformats.org/officeDocument/2006/relationships/image"/></Relationships>
</file>

<file path=ppt/slideLayouts/_rels/slideLayout3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0.jpeg" Type="http://schemas.openxmlformats.org/officeDocument/2006/relationships/image"/></Relationships>
</file>

<file path=ppt/slideLayouts/_rels/slideLayout3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1.jpeg" Type="http://schemas.openxmlformats.org/officeDocument/2006/relationships/image"/></Relationships>
</file>

<file path=ppt/slideLayouts/_rels/slideLayout3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2.jpeg" Type="http://schemas.openxmlformats.org/officeDocument/2006/relationships/image"/></Relationships>
</file>

<file path=ppt/slideLayouts/_rels/slideLayout3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8.png" Type="http://schemas.openxmlformats.org/officeDocument/2006/relationships/image"/></Relationships>
</file>

<file path=ppt/slideLayouts/_rels/slideLayout4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8.png" Type="http://schemas.openxmlformats.org/officeDocument/2006/relationships/image"/></Relationships>
</file>

<file path=ppt/slideLayouts/_rels/slideLayout5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3.jpeg" Type="http://schemas.openxmlformats.org/officeDocument/2006/relationships/image"/></Relationships>
</file>

<file path=ppt/slideLayouts/_rels/slideLayout5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4.jpeg" Type="http://schemas.openxmlformats.org/officeDocument/2006/relationships/image"/></Relationships>
</file>

<file path=ppt/slideLayouts/_rels/slideLayout5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6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3.jpeg" Type="http://schemas.openxmlformats.org/officeDocument/2006/relationships/image"/></Relationships>
</file>

<file path=ppt/slideLayouts/_rels/slideLayout6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5.jpeg" Type="http://schemas.openxmlformats.org/officeDocument/2006/relationships/image"/></Relationships>
</file>

<file path=ppt/slideLayouts/_rels/slideLayout6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5.jpeg" Type="http://schemas.openxmlformats.org/officeDocument/2006/relationships/image"/></Relationships>
</file>

<file path=ppt/slideLayouts/_rels/slideLayout6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6.jpeg" Type="http://schemas.openxmlformats.org/officeDocument/2006/relationships/image"/></Relationships>
</file>

<file path=ppt/slideLayouts/_rels/slideLayout6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7.jpeg" Type="http://schemas.openxmlformats.org/officeDocument/2006/relationships/image"/></Relationships>
</file>

<file path=ppt/slideLayouts/_rels/slideLayout6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3.jpeg" Type="http://schemas.openxmlformats.org/officeDocument/2006/relationships/image"/><Relationship Id="rId3" Target="../media/image16.svg" Type="http://schemas.openxmlformats.org/officeDocument/2006/relationships/image"/></Relationships>
</file>

<file path=ppt/slideLayouts/_rels/slideLayout6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3.jpeg" Type="http://schemas.openxmlformats.org/officeDocument/2006/relationships/image"/><Relationship Id="rId3" Target="../media/image17.svg" Type="http://schemas.openxmlformats.org/officeDocument/2006/relationships/image"/></Relationships>
</file>

<file path=ppt/slideLayouts/_rels/slideLayout6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6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6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8.png" Type="http://schemas.openxmlformats.org/officeDocument/2006/relationships/image"/></Relationships>
</file>

<file path=ppt/slideLayouts/_rels/slideLayout7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9.jpeg" Type="http://schemas.openxmlformats.org/officeDocument/2006/relationships/image"/></Relationships>
</file>

<file path=ppt/slideLayouts/_rels/slideLayout7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7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9.jpeg" Type="http://schemas.openxmlformats.org/officeDocument/2006/relationships/image"/></Relationships>
</file>

<file path=ppt/slideLayouts/_rels/slideLayout8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0.jpeg" Type="http://schemas.openxmlformats.org/officeDocument/2006/relationships/image"/></Relationships>
</file>

<file path=ppt/slideLayouts/_rels/slideLayout8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1.jpeg" Type="http://schemas.openxmlformats.org/officeDocument/2006/relationships/image"/></Relationships>
</file>

<file path=ppt/slideLayouts/_rels/slideLayout8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2.jpeg" Type="http://schemas.openxmlformats.org/officeDocument/2006/relationships/image"/></Relationships>
</file>

<file path=ppt/slideLayouts/_rels/slideLayout8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8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8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8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8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8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8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8.png" Type="http://schemas.openxmlformats.org/officeDocument/2006/relationships/image"/></Relationships>
</file>

<file path=ppt/slideLayouts/_rels/slideLayout9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9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0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0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0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8.png" Type="http://schemas.openxmlformats.org/officeDocument/2006/relationships/image"/></Relationships>
</file>

<file path=ppt/slideLayouts/_rels/slideLayout10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0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0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3.jpeg" Type="http://schemas.openxmlformats.org/officeDocument/2006/relationships/image"/></Relationships>
</file>

<file path=ppt/slideLayouts/_rels/slideLayout10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4.jpeg" Type="http://schemas.openxmlformats.org/officeDocument/2006/relationships/image"/></Relationships>
</file>

<file path=ppt/slideLayouts/_rels/slideLayout10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0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0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1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Suojausluokka">
            <a:extLst>
              <a:ext uri="{FF2B5EF4-FFF2-40B4-BE49-F238E27FC236}">
                <a16:creationId xmlns:a16="http://schemas.microsoft.com/office/drawing/2014/main" id="{780701EA-BE3D-3A0B-49A8-3462B0880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303574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9DBAEA78-A4E4-7EB7-94FA-A150B6E4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514481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3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5C3ABA8F-7D90-D798-42E6-662A08349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291851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4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A5744BD3-42FA-3C64-ED8B-09BD947CC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382992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5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Suojausluokka">
            <a:extLst>
              <a:ext uri="{FF2B5EF4-FFF2-40B4-BE49-F238E27FC236}">
                <a16:creationId xmlns:a16="http://schemas.microsoft.com/office/drawing/2014/main" id="{EC7D075B-35D4-3B1A-4353-F01135586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989452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6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7EF094EB-E19B-0AA5-49BD-D78A7D348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832764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7  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9146E70F-D580-CCD5-2D00-6454559DE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101991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8 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9146E70F-D580-CCD5-2D00-6454559DE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871765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0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4339971E-E496-F37B-9B44-0B5753CF1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59619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1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433273E8-47FC-2125-0A1D-E3FD7606A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583803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433273E8-47FC-2125-0A1D-E3FD7606A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42941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3 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9146E70F-D580-CCD5-2D00-6454559DE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320354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4 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433273E8-47FC-2125-0A1D-E3FD7606A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406217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6 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F17E9A06-303E-9E9F-ECD6-F6C608AD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902778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anta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82FFB64-4F6C-33DD-EA07-9CD6B2910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662" y="2208875"/>
            <a:ext cx="3618000" cy="750203"/>
          </a:xfrm>
          <a:prstGeom prst="rect">
            <a:avLst/>
          </a:prstGeom>
        </p:spPr>
      </p:pic>
      <p:sp>
        <p:nvSpPr>
          <p:cNvPr id="8" name="Suojausluokka">
            <a:extLst>
              <a:ext uri="{FF2B5EF4-FFF2-40B4-BE49-F238E27FC236}">
                <a16:creationId xmlns:a16="http://schemas.microsoft.com/office/drawing/2014/main" id="{E901B6C4-9F6B-A719-85C4-1F4A95FDA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862727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anta &amp; Rajat ylittävä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DF46935-AECB-DD23-08FE-052C32EF7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663" y="2204864"/>
            <a:ext cx="5826674" cy="777600"/>
          </a:xfrm>
          <a:prstGeom prst="rect">
            <a:avLst/>
          </a:prstGeom>
        </p:spPr>
      </p:pic>
      <p:sp>
        <p:nvSpPr>
          <p:cNvPr id="8" name="Suojausluokka">
            <a:extLst>
              <a:ext uri="{FF2B5EF4-FFF2-40B4-BE49-F238E27FC236}">
                <a16:creationId xmlns:a16="http://schemas.microsoft.com/office/drawing/2014/main" id="{9E7027EC-CE87-F407-FBE5-8061D3801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390086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C6D7B2FD-3358-F0C2-B927-3F150C818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613729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F17E9A06-303E-9E9F-ECD6-F6C608AD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006641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199E3F6F-5EE6-99AA-E75B-93569FDE3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596547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FF5F2A73-7584-D560-F74B-D59FA9D0A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539434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9FD2E78-4220-1E17-E62F-42B5620A5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C6E817B-F41C-4A72-9011-FB36894E0D86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2C71CD96-453A-4A21-D73B-5D5B527CF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3432" y="2219352"/>
            <a:ext cx="2448000" cy="7776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effectLst/>
        </p:spPr>
        <p:txBody>
          <a:bodyPr>
            <a:normAutofit/>
          </a:bodyPr>
          <a:lstStyle>
            <a:lvl1pPr marL="0" indent="0">
              <a:buFontTx/>
              <a:buNone/>
              <a:defRPr sz="200">
                <a:noFill/>
              </a:defRPr>
            </a:lvl1pPr>
          </a:lstStyle>
          <a:p>
            <a:pPr lvl="0"/>
            <a:r>
              <a:rPr lang="fi-FI"/>
              <a:t> </a:t>
            </a:r>
          </a:p>
        </p:txBody>
      </p:sp>
      <p:sp>
        <p:nvSpPr>
          <p:cNvPr id="9" name="Suojausluokka">
            <a:extLst>
              <a:ext uri="{FF2B5EF4-FFF2-40B4-BE49-F238E27FC236}">
                <a16:creationId xmlns:a16="http://schemas.microsoft.com/office/drawing/2014/main" id="{77C68CA3-27FC-724D-1830-CB3141A65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250307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4374-35D3-677A-0A39-C06DD3DA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08F16-4518-C2F0-E12A-6EC19FC28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B9B16-A597-692B-F993-9EBCC959F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340A7-AD88-4FE9-89EE-877B5A644AB5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31982-F434-AEBC-4924-2BC025E2D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4A47-0CE8-C1BB-B0F1-6B094413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Suojausluokka">
            <a:extLst>
              <a:ext uri="{FF2B5EF4-FFF2-40B4-BE49-F238E27FC236}">
                <a16:creationId xmlns:a16="http://schemas.microsoft.com/office/drawing/2014/main" id="{BF21554B-DCC8-EFBD-B1F6-434392E3F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8474358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D9A628A-0858-806F-64CF-14D610C1F10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63" y="2564904"/>
            <a:ext cx="4105225" cy="2520280"/>
          </a:xfrm>
        </p:spPr>
        <p:txBody>
          <a:bodyPr anchor="t" anchorCtr="0"/>
          <a:lstStyle>
            <a:lvl1pPr>
              <a:defRPr sz="4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3" y="5229200"/>
            <a:ext cx="4105225" cy="647725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8C87-872E-4871-AF38-71C2361266BC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B4561E-8C3A-EE7A-0325-DDB6CDF66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82800" y="1268760"/>
            <a:ext cx="2448000" cy="777360"/>
            <a:chOff x="1249363" y="1887538"/>
            <a:chExt cx="9688513" cy="30765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81054F4-26B3-EF80-CB3E-99C865AC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C8BE9D-D152-136D-1030-1B73A686EC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</p:grpSp>
      <p:sp>
        <p:nvSpPr>
          <p:cNvPr id="7" name="Suojausluokka">
            <a:extLst>
              <a:ext uri="{FF2B5EF4-FFF2-40B4-BE49-F238E27FC236}">
                <a16:creationId xmlns:a16="http://schemas.microsoft.com/office/drawing/2014/main" id="{6E0E7309-8353-EEBC-7617-E112E803E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4184341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216D6508-BFD3-9ADB-0D98-5BC3D3D92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63" y="2564904"/>
            <a:ext cx="4105225" cy="2520280"/>
          </a:xfrm>
        </p:spPr>
        <p:txBody>
          <a:bodyPr anchor="t" anchorCtr="0"/>
          <a:lstStyle>
            <a:lvl1pPr>
              <a:defRPr sz="4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3" y="5229200"/>
            <a:ext cx="4105225" cy="647725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8C87-872E-4871-AF38-71C2361266BC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B4561E-8C3A-EE7A-0325-DDB6CDF66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82800" y="1268760"/>
            <a:ext cx="2448000" cy="777360"/>
            <a:chOff x="1249363" y="1887538"/>
            <a:chExt cx="9688513" cy="30765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81054F4-26B3-EF80-CB3E-99C865AC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C8BE9D-D152-136D-1030-1B73A686EC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</p:grpSp>
      <p:sp>
        <p:nvSpPr>
          <p:cNvPr id="8" name="Suojausluokka">
            <a:extLst>
              <a:ext uri="{FF2B5EF4-FFF2-40B4-BE49-F238E27FC236}">
                <a16:creationId xmlns:a16="http://schemas.microsoft.com/office/drawing/2014/main" id="{C3E2A9E6-EF31-690E-BF42-C8EBB7B44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4783325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216D6508-BFD3-9ADB-0D98-5BC3D3D92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8398C87-872E-4871-AF38-71C2361266BC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B4561E-8C3A-EE7A-0325-DDB6CDF66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672064" y="944776"/>
            <a:ext cx="1473788" cy="468000"/>
            <a:chOff x="1249363" y="1887538"/>
            <a:chExt cx="9688513" cy="30765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81054F4-26B3-EF80-CB3E-99C865AC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C8BE9D-D152-136D-1030-1B73A686EC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14E57583-9C5F-8955-6366-4DEF193D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064" y="1700808"/>
            <a:ext cx="4537274" cy="1152128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FCD7735-2689-0869-87EB-95AF407D1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2064" y="2996951"/>
            <a:ext cx="4537274" cy="720081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56B5109A-1158-F5A5-439A-530B0EE7F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780124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00213"/>
            <a:ext cx="5328096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98750-E97A-544E-39BA-63836B02C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00213"/>
            <a:ext cx="5328096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CFFD8-4015-4C4B-91C1-F8ECFB2711AE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DCA4CF0F-E741-2D18-AE90-B69906A7A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1376566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A5844-5DFB-0209-5427-74360CE14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00213"/>
            <a:ext cx="5328096" cy="648667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01828-1DFF-F866-99C3-3E65CBAA5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348880"/>
            <a:ext cx="5328096" cy="3528045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9548AB-60CE-7F99-7F6D-55478F845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5" y="1700213"/>
            <a:ext cx="5328097" cy="648667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18919-6B8C-3EF0-73A4-2A99644C5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348880"/>
            <a:ext cx="5328097" cy="3528045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117A2-E6AA-0BEE-C262-7597EBF2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5FEA7-A811-4E8F-A808-6F922BC5272C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0B63A-4B3E-732F-39AB-43421AE7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533DB3-3425-C2BD-A872-A4846B84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FC66326-D4EB-F86A-1B31-C53154C96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53F9D5D8-0C79-F773-F174-8C824B8A7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729916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A5844-5DFB-0209-5427-74360CE14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4031" y="692696"/>
            <a:ext cx="5184081" cy="720179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01828-1DFF-F866-99C3-3E65CBAA5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1700214"/>
            <a:ext cx="5184079" cy="381701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18919-6B8C-3EF0-73A4-2A99644C5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4032" y="1700214"/>
            <a:ext cx="5184080" cy="381701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117A2-E6AA-0BEE-C262-7597EBF2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5FEA7-A811-4E8F-A808-6F922BC5272C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0B63A-4B3E-732F-39AB-43421AE7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533DB3-3425-C2BD-A872-A4846B84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FC66326-D4EB-F86A-1B31-C53154C9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92696"/>
            <a:ext cx="5184081" cy="72007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fi-FI" sz="2400" noProof="0"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Muokkaa ots. perustyyl. napsautt.</a:t>
            </a:r>
          </a:p>
        </p:txBody>
      </p:sp>
      <p:cxnSp>
        <p:nvCxnSpPr>
          <p:cNvPr id="2" name="Suora yhdysviiva 9">
            <a:extLst>
              <a:ext uri="{FF2B5EF4-FFF2-40B4-BE49-F238E27FC236}">
                <a16:creationId xmlns:a16="http://schemas.microsoft.com/office/drawing/2014/main" id="{43D896E3-6F24-A46E-1DD6-4F43675DD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692696"/>
            <a:ext cx="0" cy="4824536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ojausluokka">
            <a:extLst>
              <a:ext uri="{FF2B5EF4-FFF2-40B4-BE49-F238E27FC236}">
                <a16:creationId xmlns:a16="http://schemas.microsoft.com/office/drawing/2014/main" id="{06DF7B81-160A-9B25-B25D-F44791D22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49450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0EBA6F-CA41-B097-62FC-36EE74CD217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404664"/>
            <a:ext cx="4824041" cy="100811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0CFFD8-4015-4C4B-91C1-F8ECFB2711AE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92B8BE18-2513-66F2-2515-9D33FF469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180504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93FF95-78B9-0AF2-66D3-B652418BB8E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404664"/>
            <a:ext cx="4824041" cy="100811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0CFFD8-4015-4C4B-91C1-F8ECFB2711AE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B51D89A2-230E-9B1B-2528-1E31A34CB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40031328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98C9E0-1D80-0EB1-7F0A-49428C2A066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404664"/>
            <a:ext cx="4824041" cy="100811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0CFFD8-4015-4C4B-91C1-F8ECFB2711AE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BAB34110-4E00-F91D-2CE9-4635B3699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5079700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98C9E0-1D80-0EB1-7F0A-49428C2A066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404664"/>
            <a:ext cx="4824041" cy="100811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0CFFD8-4015-4C4B-91C1-F8ECFB2711AE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9148A3AF-8019-B885-AED9-A40F68D8B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9154593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33374"/>
            <a:ext cx="4824041" cy="107940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CFFD8-4015-4C4B-91C1-F8ECFB2711AE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D10CB71E-0AFC-8F1A-DE73-F4FA127B5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Suojausluokka">
            <a:extLst>
              <a:ext uri="{FF2B5EF4-FFF2-40B4-BE49-F238E27FC236}">
                <a16:creationId xmlns:a16="http://schemas.microsoft.com/office/drawing/2014/main" id="{64B1A814-E6BF-E112-F1B6-939E18A42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1846114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D10CB71E-0AFC-8F1A-DE73-F4FA127B5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404664"/>
            <a:ext cx="4824041" cy="100811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00CFFD8-4015-4C4B-91C1-F8ECFB2711AE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Suojausluokka">
            <a:extLst>
              <a:ext uri="{FF2B5EF4-FFF2-40B4-BE49-F238E27FC236}">
                <a16:creationId xmlns:a16="http://schemas.microsoft.com/office/drawing/2014/main" id="{64078F64-1EAE-1559-0990-D41442943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1886383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DE0D-926D-EA04-967A-3317A49B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290CE5-8819-1B39-F95E-F33773FA5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1B605-737B-4F47-EDC7-7C751206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23D74-AC81-4FCC-729B-C34184399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74EC4D-8F8B-1680-3EB0-C9C3EA13730B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982662" y="1700213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99F9EBE-7B34-B8A5-CE9F-5DDF7BADA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07567" y="1700213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8C10910-9B0F-32EA-1AA5-3BCB883C926A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82662" y="2780928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F4AC1E6-64F6-DECF-CA9D-9BED36E65738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982663" y="3861048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2F71CC8-3CE6-2FEB-F3DF-22854E25EDA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663" y="4940925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2F2E799-4C16-3BCA-C050-7568D6CE62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7567" y="2780928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E93BABF-01A6-53C7-817B-61ACBC3279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7567" y="3861048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141990A-1A27-0B20-17C3-1E1497196B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7567" y="4940226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uojausluokka">
            <a:extLst>
              <a:ext uri="{FF2B5EF4-FFF2-40B4-BE49-F238E27FC236}">
                <a16:creationId xmlns:a16="http://schemas.microsoft.com/office/drawing/2014/main" id="{1EEA368E-F7A9-AD7C-49A9-471120979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024494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DE0D-926D-EA04-967A-3317A49B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290CE5-8819-1B39-F95E-F33773FA5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1B605-737B-4F47-EDC7-7C751206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23D74-AC81-4FCC-729B-C34184399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74EC4D-8F8B-1680-3EB0-C9C3EA13730B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982662" y="170021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99F9EBE-7B34-B8A5-CE9F-5DDF7BADA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51584" y="1700212"/>
            <a:ext cx="345638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8C10910-9B0F-32EA-1AA5-3BCB883C926A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384032" y="170021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F4AC1E6-64F6-DECF-CA9D-9BED36E65738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982663" y="386164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2F71CC8-3CE6-2FEB-F3DF-22854E25EDA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384032" y="386164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2F2E799-4C16-3BCA-C050-7568D6CE62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52184" y="1718062"/>
            <a:ext cx="345715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E93BABF-01A6-53C7-817B-61ACBC3279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51584" y="3861643"/>
            <a:ext cx="345638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141990A-1A27-0B20-17C3-1E1497196B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52184" y="3861048"/>
            <a:ext cx="345715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5" name="Suora yhdysviiva 9">
            <a:extLst>
              <a:ext uri="{FF2B5EF4-FFF2-40B4-BE49-F238E27FC236}">
                <a16:creationId xmlns:a16="http://schemas.microsoft.com/office/drawing/2014/main" id="{2E347774-08C5-DACC-F0A1-C8477B919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00213"/>
            <a:ext cx="0" cy="3817019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9">
            <a:extLst>
              <a:ext uri="{FF2B5EF4-FFF2-40B4-BE49-F238E27FC236}">
                <a16:creationId xmlns:a16="http://schemas.microsoft.com/office/drawing/2014/main" id="{6DE84442-22B1-6495-D999-BCEA890C7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982663" y="3573016"/>
            <a:ext cx="10226675" cy="0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ojausluokka">
            <a:extLst>
              <a:ext uri="{FF2B5EF4-FFF2-40B4-BE49-F238E27FC236}">
                <a16:creationId xmlns:a16="http://schemas.microsoft.com/office/drawing/2014/main" id="{9ACF0179-0B4B-0781-B5B0-DB802B682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7300957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51ADB1B9-A505-9DB5-D18D-D009AF147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5734545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30AF7680-1ED9-8D0C-0B68-21B49D870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071027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FDD877C0-6876-DB4B-0CBD-CA4925399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40794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74A8B690-A24F-0DB4-1073-433C4BA27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42145798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5">
    <p:bg>
      <p:bgPr>
        <a:solidFill>
          <a:srgbClr val="C6C5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AD2DD453-ECC7-A369-90A0-3E7F09178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404210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6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78FF1D7C-2810-30CD-2BD9-C8F3D54BB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1254162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8">
    <p:bg>
      <p:bgPr>
        <a:solidFill>
          <a:srgbClr val="FED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74632597-E423-45A7-D164-75121273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3857249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Kuvalla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D5AF5C8-A5C5-F105-F8C2-8664C41BC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2930453"/>
            <a:ext cx="8064501" cy="492443"/>
          </a:xfrm>
        </p:spPr>
        <p:txBody>
          <a:bodyPr anchor="ctr" anchorCtr="0">
            <a:spAutoFit/>
          </a:bodyPr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4A3D9A12-27B1-24B5-97C6-7CBCDED61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10609973" y="6057336"/>
            <a:ext cx="1246667" cy="3960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effectLst/>
        </p:spPr>
        <p:txBody>
          <a:bodyPr>
            <a:normAutofit/>
          </a:bodyPr>
          <a:lstStyle>
            <a:lvl1pPr marL="0" indent="0">
              <a:buFontTx/>
              <a:buNone/>
              <a:defRPr sz="200">
                <a:noFill/>
              </a:defRPr>
            </a:lvl1pPr>
          </a:lstStyle>
          <a:p>
            <a:pPr lvl="0"/>
            <a:r>
              <a:rPr lang="fi-FI"/>
              <a:t> </a:t>
            </a:r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6BE9772D-DE6F-D546-8FBA-949C8F8E2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0152579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82891F80-BEC0-B0AF-87A7-DF2D629CC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819348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0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7D6124A2-AE2A-CD94-F62F-E8B58B833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4870226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324B60E0-E274-1849-E6E8-EFB2FF591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5230998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12DA18D9-695A-E88A-D707-ACD0EC03B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849153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3">
    <p:bg>
      <p:bgPr>
        <a:solidFill>
          <a:srgbClr val="C6C5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F35D0C96-8692-FC51-9596-084C544DC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2945964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44EDF9B6-5398-CDBE-F579-FA24DE7A7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133607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5">
    <p:bg>
      <p:bgPr>
        <a:solidFill>
          <a:srgbClr val="FED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Suojausluokka">
            <a:extLst>
              <a:ext uri="{FF2B5EF4-FFF2-40B4-BE49-F238E27FC236}">
                <a16:creationId xmlns:a16="http://schemas.microsoft.com/office/drawing/2014/main" id="{81B2BFCC-5646-32E9-0B78-28B2D5724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2892895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Kuvall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67662947-E7DD-784B-67EE-077449326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28485A-15C2-4511-9EF2-4945533A2709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logo">
            <a:extLst>
              <a:ext uri="{FF2B5EF4-FFF2-40B4-BE49-F238E27FC236}">
                <a16:creationId xmlns:a16="http://schemas.microsoft.com/office/drawing/2014/main" id="{A6713E9C-33F4-655F-360A-E56D32DDE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10609973" y="6057336"/>
            <a:ext cx="1246667" cy="3960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effectLst/>
        </p:spPr>
        <p:txBody>
          <a:bodyPr>
            <a:normAutofit/>
          </a:bodyPr>
          <a:lstStyle>
            <a:lvl1pPr marL="0" indent="0">
              <a:buFontTx/>
              <a:buNone/>
              <a:defRPr sz="200">
                <a:noFill/>
              </a:defRPr>
            </a:lvl1pPr>
          </a:lstStyle>
          <a:p>
            <a:pPr lvl="0"/>
            <a:r>
              <a:rPr lang="fi-FI"/>
              <a:t> </a:t>
            </a:r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4996EDED-770F-43DA-70D1-A0A1A3A22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296300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AECD3-C824-13F3-5A67-DE57409F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6D1165-8AAE-B610-BA75-15DC181B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B9C0-FD99-4D51-AA31-E997064FF786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B5069-C728-A14F-53C1-FE7E0E061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FE21E-FC7F-29B8-7E15-A117E99E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6" name="Suojausluokka">
            <a:extLst>
              <a:ext uri="{FF2B5EF4-FFF2-40B4-BE49-F238E27FC236}">
                <a16:creationId xmlns:a16="http://schemas.microsoft.com/office/drawing/2014/main" id="{DFB043A7-AA8A-E833-92E9-8B91470EC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0581101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28219-0883-A2FB-2F77-628361034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C3F1-93D1-4CD2-9594-FC389866DED2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E1127-19BF-984B-6979-DA4E30FE0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176A9-BFBD-2543-9155-29B6F6B9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5" name="Suojausluokka">
            <a:extLst>
              <a:ext uri="{FF2B5EF4-FFF2-40B4-BE49-F238E27FC236}">
                <a16:creationId xmlns:a16="http://schemas.microsoft.com/office/drawing/2014/main" id="{7937CED3-4542-C17E-F80C-0E9F7A657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26083872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1412776"/>
            <a:ext cx="4752612" cy="1152128"/>
          </a:xfrm>
        </p:spPr>
        <p:txBody>
          <a:bodyPr anchor="b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kiitosteksti</a:t>
            </a:r>
            <a:endParaRPr lang="fi-FI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4" y="2708919"/>
            <a:ext cx="4752612" cy="720081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8398C87-872E-4871-AF38-71C2361266BC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663" y="3573016"/>
            <a:ext cx="4753297" cy="864047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>
              <a:buFontTx/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BBBD4B11-9479-67D3-988E-A24CBCB9A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361367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Suojausluokka">
            <a:extLst>
              <a:ext uri="{FF2B5EF4-FFF2-40B4-BE49-F238E27FC236}">
                <a16:creationId xmlns:a16="http://schemas.microsoft.com/office/drawing/2014/main" id="{0645E897-DFD0-65AD-794D-23B2EBDE0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40588" y="6237312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0188753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 2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726" y="1412776"/>
            <a:ext cx="4752612" cy="1152128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fi-FI"/>
              <a:t>Lisää kiitosteksti</a:t>
            </a:r>
            <a:endParaRPr lang="fi-FI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56726" y="2708919"/>
            <a:ext cx="4752612" cy="720081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8398C87-872E-4871-AF38-71C2361266BC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725" y="3573016"/>
            <a:ext cx="4753297" cy="864047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>
              <a:buFontTx/>
              <a:buNone/>
              <a:defRPr sz="1800"/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FE747A8-416E-1619-DFB5-6E92AC80C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361367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Suojausluokka">
            <a:extLst>
              <a:ext uri="{FF2B5EF4-FFF2-40B4-BE49-F238E27FC236}">
                <a16:creationId xmlns:a16="http://schemas.microsoft.com/office/drawing/2014/main" id="{34FF4594-B5AE-C761-8892-71E94BC72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40588" y="6237312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1246883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 3">
    <p:bg>
      <p:bgPr>
        <a:solidFill>
          <a:srgbClr val="C6C5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337EFB6-B02F-C9EA-A631-900A1002D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75686" y="4581128"/>
            <a:ext cx="2040628" cy="648000"/>
            <a:chOff x="5075686" y="4581128"/>
            <a:chExt cx="2040628" cy="6480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0B8ABF5-1B46-1F59-4F06-937E17FC9DB8}"/>
                </a:ext>
              </a:extLst>
            </p:cNvPr>
            <p:cNvSpPr/>
            <p:nvPr userDrawn="1"/>
          </p:nvSpPr>
          <p:spPr>
            <a:xfrm>
              <a:off x="6879826" y="4586636"/>
              <a:ext cx="234000" cy="23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5A2BD7E-DFD9-1C61-5741-316791F85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075686" y="4581128"/>
              <a:ext cx="2040628" cy="648000"/>
              <a:chOff x="1249363" y="1887538"/>
              <a:chExt cx="9688513" cy="3076576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8C3063AB-1E80-7C99-BCBA-C1A0BCF033F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783763" y="1887538"/>
                <a:ext cx="1154113" cy="1150938"/>
              </a:xfrm>
              <a:custGeom>
                <a:avLst/>
                <a:gdLst>
                  <a:gd name="T0" fmla="*/ 419 w 727"/>
                  <a:gd name="T1" fmla="*/ 10 h 1451"/>
                  <a:gd name="T2" fmla="*/ 471 w 727"/>
                  <a:gd name="T3" fmla="*/ 34 h 1451"/>
                  <a:gd name="T4" fmla="*/ 536 w 727"/>
                  <a:gd name="T5" fmla="*/ 88 h 1451"/>
                  <a:gd name="T6" fmla="*/ 595 w 727"/>
                  <a:gd name="T7" fmla="*/ 166 h 1451"/>
                  <a:gd name="T8" fmla="*/ 644 w 727"/>
                  <a:gd name="T9" fmla="*/ 264 h 1451"/>
                  <a:gd name="T10" fmla="*/ 684 w 727"/>
                  <a:gd name="T11" fmla="*/ 380 h 1451"/>
                  <a:gd name="T12" fmla="*/ 711 w 727"/>
                  <a:gd name="T13" fmla="*/ 509 h 1451"/>
                  <a:gd name="T14" fmla="*/ 724 w 727"/>
                  <a:gd name="T15" fmla="*/ 633 h 1451"/>
                  <a:gd name="T16" fmla="*/ 727 w 727"/>
                  <a:gd name="T17" fmla="*/ 763 h 1451"/>
                  <a:gd name="T18" fmla="*/ 716 w 727"/>
                  <a:gd name="T19" fmla="*/ 907 h 1451"/>
                  <a:gd name="T20" fmla="*/ 699 w 727"/>
                  <a:gd name="T21" fmla="*/ 1009 h 1451"/>
                  <a:gd name="T22" fmla="*/ 665 w 727"/>
                  <a:gd name="T23" fmla="*/ 1131 h 1451"/>
                  <a:gd name="T24" fmla="*/ 621 w 727"/>
                  <a:gd name="T25" fmla="*/ 1239 h 1451"/>
                  <a:gd name="T26" fmla="*/ 567 w 727"/>
                  <a:gd name="T27" fmla="*/ 1327 h 1451"/>
                  <a:gd name="T28" fmla="*/ 505 w 727"/>
                  <a:gd name="T29" fmla="*/ 1395 h 1451"/>
                  <a:gd name="T30" fmla="*/ 437 w 727"/>
                  <a:gd name="T31" fmla="*/ 1437 h 1451"/>
                  <a:gd name="T32" fmla="*/ 382 w 727"/>
                  <a:gd name="T33" fmla="*/ 1451 h 1451"/>
                  <a:gd name="T34" fmla="*/ 308 w 727"/>
                  <a:gd name="T35" fmla="*/ 1443 h 1451"/>
                  <a:gd name="T36" fmla="*/ 256 w 727"/>
                  <a:gd name="T37" fmla="*/ 1419 h 1451"/>
                  <a:gd name="T38" fmla="*/ 190 w 727"/>
                  <a:gd name="T39" fmla="*/ 1363 h 1451"/>
                  <a:gd name="T40" fmla="*/ 132 w 727"/>
                  <a:gd name="T41" fmla="*/ 1285 h 1451"/>
                  <a:gd name="T42" fmla="*/ 82 w 727"/>
                  <a:gd name="T43" fmla="*/ 1187 h 1451"/>
                  <a:gd name="T44" fmla="*/ 43 w 727"/>
                  <a:gd name="T45" fmla="*/ 1071 h 1451"/>
                  <a:gd name="T46" fmla="*/ 16 w 727"/>
                  <a:gd name="T47" fmla="*/ 941 h 1451"/>
                  <a:gd name="T48" fmla="*/ 3 w 727"/>
                  <a:gd name="T49" fmla="*/ 817 h 1451"/>
                  <a:gd name="T50" fmla="*/ 0 w 727"/>
                  <a:gd name="T51" fmla="*/ 689 h 1451"/>
                  <a:gd name="T52" fmla="*/ 11 w 727"/>
                  <a:gd name="T53" fmla="*/ 545 h 1451"/>
                  <a:gd name="T54" fmla="*/ 28 w 727"/>
                  <a:gd name="T55" fmla="*/ 444 h 1451"/>
                  <a:gd name="T56" fmla="*/ 62 w 727"/>
                  <a:gd name="T57" fmla="*/ 320 h 1451"/>
                  <a:gd name="T58" fmla="*/ 106 w 727"/>
                  <a:gd name="T59" fmla="*/ 214 h 1451"/>
                  <a:gd name="T60" fmla="*/ 160 w 727"/>
                  <a:gd name="T61" fmla="*/ 124 h 1451"/>
                  <a:gd name="T62" fmla="*/ 222 w 727"/>
                  <a:gd name="T63" fmla="*/ 58 h 1451"/>
                  <a:gd name="T64" fmla="*/ 290 w 727"/>
                  <a:gd name="T65" fmla="*/ 16 h 1451"/>
                  <a:gd name="T66" fmla="*/ 345 w 727"/>
                  <a:gd name="T67" fmla="*/ 2 h 1451"/>
                  <a:gd name="T68" fmla="*/ 567 w 727"/>
                  <a:gd name="T69" fmla="*/ 172 h 1451"/>
                  <a:gd name="T70" fmla="*/ 403 w 727"/>
                  <a:gd name="T71" fmla="*/ 172 h 1451"/>
                  <a:gd name="T72" fmla="*/ 237 w 727"/>
                  <a:gd name="T73" fmla="*/ 172 h 1451"/>
                  <a:gd name="T74" fmla="*/ 288 w 727"/>
                  <a:gd name="T75" fmla="*/ 969 h 1451"/>
                  <a:gd name="T76" fmla="*/ 296 w 727"/>
                  <a:gd name="T77" fmla="*/ 919 h 1451"/>
                  <a:gd name="T78" fmla="*/ 312 w 727"/>
                  <a:gd name="T79" fmla="*/ 879 h 1451"/>
                  <a:gd name="T80" fmla="*/ 339 w 727"/>
                  <a:gd name="T81" fmla="*/ 847 h 1451"/>
                  <a:gd name="T82" fmla="*/ 363 w 727"/>
                  <a:gd name="T83" fmla="*/ 839 h 1451"/>
                  <a:gd name="T84" fmla="*/ 388 w 727"/>
                  <a:gd name="T85" fmla="*/ 847 h 1451"/>
                  <a:gd name="T86" fmla="*/ 407 w 727"/>
                  <a:gd name="T87" fmla="*/ 867 h 1451"/>
                  <a:gd name="T88" fmla="*/ 425 w 727"/>
                  <a:gd name="T89" fmla="*/ 901 h 1451"/>
                  <a:gd name="T90" fmla="*/ 436 w 727"/>
                  <a:gd name="T91" fmla="*/ 947 h 1451"/>
                  <a:gd name="T92" fmla="*/ 440 w 727"/>
                  <a:gd name="T93" fmla="*/ 537 h 1451"/>
                  <a:gd name="T94" fmla="*/ 434 w 727"/>
                  <a:gd name="T95" fmla="*/ 597 h 1451"/>
                  <a:gd name="T96" fmla="*/ 418 w 727"/>
                  <a:gd name="T97" fmla="*/ 645 h 1451"/>
                  <a:gd name="T98" fmla="*/ 393 w 727"/>
                  <a:gd name="T99" fmla="*/ 677 h 1451"/>
                  <a:gd name="T100" fmla="*/ 363 w 727"/>
                  <a:gd name="T101" fmla="*/ 689 h 1451"/>
                  <a:gd name="T102" fmla="*/ 334 w 727"/>
                  <a:gd name="T103" fmla="*/ 677 h 1451"/>
                  <a:gd name="T104" fmla="*/ 309 w 727"/>
                  <a:gd name="T105" fmla="*/ 645 h 1451"/>
                  <a:gd name="T106" fmla="*/ 293 w 727"/>
                  <a:gd name="T107" fmla="*/ 597 h 1451"/>
                  <a:gd name="T108" fmla="*/ 287 w 727"/>
                  <a:gd name="T109" fmla="*/ 537 h 1451"/>
                  <a:gd name="T110" fmla="*/ 293 w 727"/>
                  <a:gd name="T111" fmla="*/ 478 h 1451"/>
                  <a:gd name="T112" fmla="*/ 309 w 727"/>
                  <a:gd name="T113" fmla="*/ 430 h 1451"/>
                  <a:gd name="T114" fmla="*/ 334 w 727"/>
                  <a:gd name="T115" fmla="*/ 396 h 1451"/>
                  <a:gd name="T116" fmla="*/ 363 w 727"/>
                  <a:gd name="T117" fmla="*/ 384 h 1451"/>
                  <a:gd name="T118" fmla="*/ 393 w 727"/>
                  <a:gd name="T119" fmla="*/ 396 h 1451"/>
                  <a:gd name="T120" fmla="*/ 418 w 727"/>
                  <a:gd name="T121" fmla="*/ 430 h 1451"/>
                  <a:gd name="T122" fmla="*/ 434 w 727"/>
                  <a:gd name="T123" fmla="*/ 478 h 1451"/>
                  <a:gd name="T124" fmla="*/ 440 w 727"/>
                  <a:gd name="T125" fmla="*/ 537 h 1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27" h="1451">
                    <a:moveTo>
                      <a:pt x="363" y="0"/>
                    </a:moveTo>
                    <a:lnTo>
                      <a:pt x="382" y="2"/>
                    </a:lnTo>
                    <a:lnTo>
                      <a:pt x="401" y="4"/>
                    </a:lnTo>
                    <a:lnTo>
                      <a:pt x="419" y="10"/>
                    </a:lnTo>
                    <a:lnTo>
                      <a:pt x="437" y="16"/>
                    </a:lnTo>
                    <a:lnTo>
                      <a:pt x="454" y="24"/>
                    </a:lnTo>
                    <a:lnTo>
                      <a:pt x="463" y="28"/>
                    </a:lnTo>
                    <a:lnTo>
                      <a:pt x="471" y="34"/>
                    </a:lnTo>
                    <a:lnTo>
                      <a:pt x="488" y="44"/>
                    </a:lnTo>
                    <a:lnTo>
                      <a:pt x="505" y="58"/>
                    </a:lnTo>
                    <a:lnTo>
                      <a:pt x="521" y="72"/>
                    </a:lnTo>
                    <a:lnTo>
                      <a:pt x="536" y="88"/>
                    </a:lnTo>
                    <a:lnTo>
                      <a:pt x="552" y="106"/>
                    </a:lnTo>
                    <a:lnTo>
                      <a:pt x="567" y="124"/>
                    </a:lnTo>
                    <a:lnTo>
                      <a:pt x="582" y="146"/>
                    </a:lnTo>
                    <a:lnTo>
                      <a:pt x="595" y="166"/>
                    </a:lnTo>
                    <a:lnTo>
                      <a:pt x="608" y="190"/>
                    </a:lnTo>
                    <a:lnTo>
                      <a:pt x="621" y="214"/>
                    </a:lnTo>
                    <a:lnTo>
                      <a:pt x="633" y="238"/>
                    </a:lnTo>
                    <a:lnTo>
                      <a:pt x="644" y="264"/>
                    </a:lnTo>
                    <a:lnTo>
                      <a:pt x="655" y="292"/>
                    </a:lnTo>
                    <a:lnTo>
                      <a:pt x="665" y="320"/>
                    </a:lnTo>
                    <a:lnTo>
                      <a:pt x="675" y="350"/>
                    </a:lnTo>
                    <a:lnTo>
                      <a:pt x="684" y="380"/>
                    </a:lnTo>
                    <a:lnTo>
                      <a:pt x="692" y="412"/>
                    </a:lnTo>
                    <a:lnTo>
                      <a:pt x="699" y="444"/>
                    </a:lnTo>
                    <a:lnTo>
                      <a:pt x="705" y="478"/>
                    </a:lnTo>
                    <a:lnTo>
                      <a:pt x="711" y="509"/>
                    </a:lnTo>
                    <a:lnTo>
                      <a:pt x="716" y="545"/>
                    </a:lnTo>
                    <a:lnTo>
                      <a:pt x="720" y="579"/>
                    </a:lnTo>
                    <a:lnTo>
                      <a:pt x="723" y="615"/>
                    </a:lnTo>
                    <a:lnTo>
                      <a:pt x="724" y="633"/>
                    </a:lnTo>
                    <a:lnTo>
                      <a:pt x="725" y="651"/>
                    </a:lnTo>
                    <a:lnTo>
                      <a:pt x="727" y="689"/>
                    </a:lnTo>
                    <a:lnTo>
                      <a:pt x="727" y="725"/>
                    </a:lnTo>
                    <a:lnTo>
                      <a:pt x="727" y="763"/>
                    </a:lnTo>
                    <a:lnTo>
                      <a:pt x="725" y="799"/>
                    </a:lnTo>
                    <a:lnTo>
                      <a:pt x="723" y="837"/>
                    </a:lnTo>
                    <a:lnTo>
                      <a:pt x="720" y="871"/>
                    </a:lnTo>
                    <a:lnTo>
                      <a:pt x="716" y="907"/>
                    </a:lnTo>
                    <a:lnTo>
                      <a:pt x="714" y="925"/>
                    </a:lnTo>
                    <a:lnTo>
                      <a:pt x="711" y="941"/>
                    </a:lnTo>
                    <a:lnTo>
                      <a:pt x="705" y="975"/>
                    </a:lnTo>
                    <a:lnTo>
                      <a:pt x="699" y="1009"/>
                    </a:lnTo>
                    <a:lnTo>
                      <a:pt x="692" y="1041"/>
                    </a:lnTo>
                    <a:lnTo>
                      <a:pt x="684" y="1071"/>
                    </a:lnTo>
                    <a:lnTo>
                      <a:pt x="675" y="1101"/>
                    </a:lnTo>
                    <a:lnTo>
                      <a:pt x="665" y="1131"/>
                    </a:lnTo>
                    <a:lnTo>
                      <a:pt x="655" y="1159"/>
                    </a:lnTo>
                    <a:lnTo>
                      <a:pt x="644" y="1187"/>
                    </a:lnTo>
                    <a:lnTo>
                      <a:pt x="633" y="1213"/>
                    </a:lnTo>
                    <a:lnTo>
                      <a:pt x="621" y="1239"/>
                    </a:lnTo>
                    <a:lnTo>
                      <a:pt x="608" y="1263"/>
                    </a:lnTo>
                    <a:lnTo>
                      <a:pt x="595" y="1285"/>
                    </a:lnTo>
                    <a:lnTo>
                      <a:pt x="582" y="1307"/>
                    </a:lnTo>
                    <a:lnTo>
                      <a:pt x="567" y="1327"/>
                    </a:lnTo>
                    <a:lnTo>
                      <a:pt x="552" y="1347"/>
                    </a:lnTo>
                    <a:lnTo>
                      <a:pt x="536" y="1363"/>
                    </a:lnTo>
                    <a:lnTo>
                      <a:pt x="521" y="1379"/>
                    </a:lnTo>
                    <a:lnTo>
                      <a:pt x="505" y="1395"/>
                    </a:lnTo>
                    <a:lnTo>
                      <a:pt x="488" y="1407"/>
                    </a:lnTo>
                    <a:lnTo>
                      <a:pt x="471" y="1419"/>
                    </a:lnTo>
                    <a:lnTo>
                      <a:pt x="454" y="1429"/>
                    </a:lnTo>
                    <a:lnTo>
                      <a:pt x="437" y="1437"/>
                    </a:lnTo>
                    <a:lnTo>
                      <a:pt x="419" y="1443"/>
                    </a:lnTo>
                    <a:lnTo>
                      <a:pt x="410" y="1445"/>
                    </a:lnTo>
                    <a:lnTo>
                      <a:pt x="401" y="1447"/>
                    </a:lnTo>
                    <a:lnTo>
                      <a:pt x="382" y="1451"/>
                    </a:lnTo>
                    <a:lnTo>
                      <a:pt x="363" y="1451"/>
                    </a:lnTo>
                    <a:lnTo>
                      <a:pt x="345" y="1451"/>
                    </a:lnTo>
                    <a:lnTo>
                      <a:pt x="326" y="1447"/>
                    </a:lnTo>
                    <a:lnTo>
                      <a:pt x="308" y="1443"/>
                    </a:lnTo>
                    <a:lnTo>
                      <a:pt x="290" y="1437"/>
                    </a:lnTo>
                    <a:lnTo>
                      <a:pt x="273" y="1429"/>
                    </a:lnTo>
                    <a:lnTo>
                      <a:pt x="264" y="1423"/>
                    </a:lnTo>
                    <a:lnTo>
                      <a:pt x="256" y="1419"/>
                    </a:lnTo>
                    <a:lnTo>
                      <a:pt x="239" y="1407"/>
                    </a:lnTo>
                    <a:lnTo>
                      <a:pt x="222" y="1395"/>
                    </a:lnTo>
                    <a:lnTo>
                      <a:pt x="205" y="1379"/>
                    </a:lnTo>
                    <a:lnTo>
                      <a:pt x="190" y="1363"/>
                    </a:lnTo>
                    <a:lnTo>
                      <a:pt x="174" y="1347"/>
                    </a:lnTo>
                    <a:lnTo>
                      <a:pt x="160" y="1327"/>
                    </a:lnTo>
                    <a:lnTo>
                      <a:pt x="145" y="1307"/>
                    </a:lnTo>
                    <a:lnTo>
                      <a:pt x="132" y="1285"/>
                    </a:lnTo>
                    <a:lnTo>
                      <a:pt x="118" y="1263"/>
                    </a:lnTo>
                    <a:lnTo>
                      <a:pt x="106" y="1239"/>
                    </a:lnTo>
                    <a:lnTo>
                      <a:pt x="94" y="1213"/>
                    </a:lnTo>
                    <a:lnTo>
                      <a:pt x="82" y="1187"/>
                    </a:lnTo>
                    <a:lnTo>
                      <a:pt x="72" y="1159"/>
                    </a:lnTo>
                    <a:lnTo>
                      <a:pt x="62" y="1131"/>
                    </a:lnTo>
                    <a:lnTo>
                      <a:pt x="52" y="1101"/>
                    </a:lnTo>
                    <a:lnTo>
                      <a:pt x="43" y="1071"/>
                    </a:lnTo>
                    <a:lnTo>
                      <a:pt x="35" y="1041"/>
                    </a:lnTo>
                    <a:lnTo>
                      <a:pt x="28" y="1009"/>
                    </a:lnTo>
                    <a:lnTo>
                      <a:pt x="22" y="975"/>
                    </a:lnTo>
                    <a:lnTo>
                      <a:pt x="16" y="941"/>
                    </a:lnTo>
                    <a:lnTo>
                      <a:pt x="11" y="907"/>
                    </a:lnTo>
                    <a:lnTo>
                      <a:pt x="7" y="871"/>
                    </a:lnTo>
                    <a:lnTo>
                      <a:pt x="4" y="837"/>
                    </a:lnTo>
                    <a:lnTo>
                      <a:pt x="3" y="817"/>
                    </a:lnTo>
                    <a:lnTo>
                      <a:pt x="2" y="799"/>
                    </a:lnTo>
                    <a:lnTo>
                      <a:pt x="0" y="763"/>
                    </a:lnTo>
                    <a:lnTo>
                      <a:pt x="0" y="725"/>
                    </a:lnTo>
                    <a:lnTo>
                      <a:pt x="0" y="689"/>
                    </a:lnTo>
                    <a:lnTo>
                      <a:pt x="2" y="651"/>
                    </a:lnTo>
                    <a:lnTo>
                      <a:pt x="4" y="615"/>
                    </a:lnTo>
                    <a:lnTo>
                      <a:pt x="7" y="579"/>
                    </a:lnTo>
                    <a:lnTo>
                      <a:pt x="11" y="545"/>
                    </a:lnTo>
                    <a:lnTo>
                      <a:pt x="13" y="527"/>
                    </a:lnTo>
                    <a:lnTo>
                      <a:pt x="16" y="509"/>
                    </a:lnTo>
                    <a:lnTo>
                      <a:pt x="22" y="478"/>
                    </a:lnTo>
                    <a:lnTo>
                      <a:pt x="28" y="444"/>
                    </a:lnTo>
                    <a:lnTo>
                      <a:pt x="35" y="412"/>
                    </a:lnTo>
                    <a:lnTo>
                      <a:pt x="43" y="380"/>
                    </a:lnTo>
                    <a:lnTo>
                      <a:pt x="52" y="350"/>
                    </a:lnTo>
                    <a:lnTo>
                      <a:pt x="62" y="320"/>
                    </a:lnTo>
                    <a:lnTo>
                      <a:pt x="72" y="292"/>
                    </a:lnTo>
                    <a:lnTo>
                      <a:pt x="82" y="264"/>
                    </a:lnTo>
                    <a:lnTo>
                      <a:pt x="94" y="238"/>
                    </a:lnTo>
                    <a:lnTo>
                      <a:pt x="106" y="214"/>
                    </a:lnTo>
                    <a:lnTo>
                      <a:pt x="118" y="190"/>
                    </a:lnTo>
                    <a:lnTo>
                      <a:pt x="132" y="166"/>
                    </a:lnTo>
                    <a:lnTo>
                      <a:pt x="145" y="146"/>
                    </a:lnTo>
                    <a:lnTo>
                      <a:pt x="160" y="124"/>
                    </a:lnTo>
                    <a:lnTo>
                      <a:pt x="174" y="106"/>
                    </a:lnTo>
                    <a:lnTo>
                      <a:pt x="190" y="88"/>
                    </a:lnTo>
                    <a:lnTo>
                      <a:pt x="205" y="72"/>
                    </a:lnTo>
                    <a:lnTo>
                      <a:pt x="222" y="58"/>
                    </a:lnTo>
                    <a:lnTo>
                      <a:pt x="239" y="44"/>
                    </a:lnTo>
                    <a:lnTo>
                      <a:pt x="256" y="34"/>
                    </a:lnTo>
                    <a:lnTo>
                      <a:pt x="273" y="24"/>
                    </a:lnTo>
                    <a:lnTo>
                      <a:pt x="290" y="16"/>
                    </a:lnTo>
                    <a:lnTo>
                      <a:pt x="308" y="10"/>
                    </a:lnTo>
                    <a:lnTo>
                      <a:pt x="317" y="6"/>
                    </a:lnTo>
                    <a:lnTo>
                      <a:pt x="326" y="4"/>
                    </a:lnTo>
                    <a:lnTo>
                      <a:pt x="345" y="2"/>
                    </a:lnTo>
                    <a:lnTo>
                      <a:pt x="363" y="0"/>
                    </a:lnTo>
                    <a:close/>
                    <a:moveTo>
                      <a:pt x="450" y="1209"/>
                    </a:moveTo>
                    <a:lnTo>
                      <a:pt x="615" y="1209"/>
                    </a:lnTo>
                    <a:lnTo>
                      <a:pt x="567" y="172"/>
                    </a:lnTo>
                    <a:lnTo>
                      <a:pt x="490" y="172"/>
                    </a:lnTo>
                    <a:lnTo>
                      <a:pt x="490" y="236"/>
                    </a:lnTo>
                    <a:lnTo>
                      <a:pt x="403" y="236"/>
                    </a:lnTo>
                    <a:lnTo>
                      <a:pt x="403" y="172"/>
                    </a:lnTo>
                    <a:lnTo>
                      <a:pt x="324" y="172"/>
                    </a:lnTo>
                    <a:lnTo>
                      <a:pt x="324" y="236"/>
                    </a:lnTo>
                    <a:lnTo>
                      <a:pt x="237" y="236"/>
                    </a:lnTo>
                    <a:lnTo>
                      <a:pt x="237" y="172"/>
                    </a:lnTo>
                    <a:lnTo>
                      <a:pt x="160" y="172"/>
                    </a:lnTo>
                    <a:lnTo>
                      <a:pt x="111" y="1207"/>
                    </a:lnTo>
                    <a:lnTo>
                      <a:pt x="277" y="1207"/>
                    </a:lnTo>
                    <a:lnTo>
                      <a:pt x="288" y="969"/>
                    </a:lnTo>
                    <a:lnTo>
                      <a:pt x="289" y="957"/>
                    </a:lnTo>
                    <a:lnTo>
                      <a:pt x="291" y="947"/>
                    </a:lnTo>
                    <a:lnTo>
                      <a:pt x="294" y="929"/>
                    </a:lnTo>
                    <a:lnTo>
                      <a:pt x="296" y="919"/>
                    </a:lnTo>
                    <a:lnTo>
                      <a:pt x="299" y="911"/>
                    </a:lnTo>
                    <a:lnTo>
                      <a:pt x="302" y="901"/>
                    </a:lnTo>
                    <a:lnTo>
                      <a:pt x="305" y="893"/>
                    </a:lnTo>
                    <a:lnTo>
                      <a:pt x="312" y="879"/>
                    </a:lnTo>
                    <a:lnTo>
                      <a:pt x="320" y="867"/>
                    </a:lnTo>
                    <a:lnTo>
                      <a:pt x="324" y="861"/>
                    </a:lnTo>
                    <a:lnTo>
                      <a:pt x="329" y="855"/>
                    </a:lnTo>
                    <a:lnTo>
                      <a:pt x="339" y="847"/>
                    </a:lnTo>
                    <a:lnTo>
                      <a:pt x="342" y="845"/>
                    </a:lnTo>
                    <a:lnTo>
                      <a:pt x="348" y="843"/>
                    </a:lnTo>
                    <a:lnTo>
                      <a:pt x="355" y="841"/>
                    </a:lnTo>
                    <a:lnTo>
                      <a:pt x="363" y="839"/>
                    </a:lnTo>
                    <a:lnTo>
                      <a:pt x="372" y="841"/>
                    </a:lnTo>
                    <a:lnTo>
                      <a:pt x="379" y="843"/>
                    </a:lnTo>
                    <a:lnTo>
                      <a:pt x="385" y="845"/>
                    </a:lnTo>
                    <a:lnTo>
                      <a:pt x="388" y="847"/>
                    </a:lnTo>
                    <a:lnTo>
                      <a:pt x="393" y="851"/>
                    </a:lnTo>
                    <a:lnTo>
                      <a:pt x="398" y="855"/>
                    </a:lnTo>
                    <a:lnTo>
                      <a:pt x="402" y="861"/>
                    </a:lnTo>
                    <a:lnTo>
                      <a:pt x="407" y="867"/>
                    </a:lnTo>
                    <a:lnTo>
                      <a:pt x="411" y="873"/>
                    </a:lnTo>
                    <a:lnTo>
                      <a:pt x="415" y="879"/>
                    </a:lnTo>
                    <a:lnTo>
                      <a:pt x="422" y="893"/>
                    </a:lnTo>
                    <a:lnTo>
                      <a:pt x="425" y="901"/>
                    </a:lnTo>
                    <a:lnTo>
                      <a:pt x="428" y="911"/>
                    </a:lnTo>
                    <a:lnTo>
                      <a:pt x="433" y="929"/>
                    </a:lnTo>
                    <a:lnTo>
                      <a:pt x="435" y="937"/>
                    </a:lnTo>
                    <a:lnTo>
                      <a:pt x="436" y="947"/>
                    </a:lnTo>
                    <a:lnTo>
                      <a:pt x="438" y="957"/>
                    </a:lnTo>
                    <a:lnTo>
                      <a:pt x="439" y="969"/>
                    </a:lnTo>
                    <a:lnTo>
                      <a:pt x="450" y="1209"/>
                    </a:lnTo>
                    <a:close/>
                    <a:moveTo>
                      <a:pt x="440" y="537"/>
                    </a:moveTo>
                    <a:lnTo>
                      <a:pt x="440" y="553"/>
                    </a:lnTo>
                    <a:lnTo>
                      <a:pt x="438" y="567"/>
                    </a:lnTo>
                    <a:lnTo>
                      <a:pt x="437" y="581"/>
                    </a:lnTo>
                    <a:lnTo>
                      <a:pt x="434" y="597"/>
                    </a:lnTo>
                    <a:lnTo>
                      <a:pt x="431" y="609"/>
                    </a:lnTo>
                    <a:lnTo>
                      <a:pt x="427" y="623"/>
                    </a:lnTo>
                    <a:lnTo>
                      <a:pt x="423" y="633"/>
                    </a:lnTo>
                    <a:lnTo>
                      <a:pt x="418" y="645"/>
                    </a:lnTo>
                    <a:lnTo>
                      <a:pt x="412" y="655"/>
                    </a:lnTo>
                    <a:lnTo>
                      <a:pt x="406" y="663"/>
                    </a:lnTo>
                    <a:lnTo>
                      <a:pt x="400" y="671"/>
                    </a:lnTo>
                    <a:lnTo>
                      <a:pt x="393" y="677"/>
                    </a:lnTo>
                    <a:lnTo>
                      <a:pt x="386" y="683"/>
                    </a:lnTo>
                    <a:lnTo>
                      <a:pt x="379" y="687"/>
                    </a:lnTo>
                    <a:lnTo>
                      <a:pt x="371" y="689"/>
                    </a:lnTo>
                    <a:lnTo>
                      <a:pt x="363" y="689"/>
                    </a:lnTo>
                    <a:lnTo>
                      <a:pt x="356" y="689"/>
                    </a:lnTo>
                    <a:lnTo>
                      <a:pt x="348" y="687"/>
                    </a:lnTo>
                    <a:lnTo>
                      <a:pt x="341" y="683"/>
                    </a:lnTo>
                    <a:lnTo>
                      <a:pt x="334" y="677"/>
                    </a:lnTo>
                    <a:lnTo>
                      <a:pt x="327" y="671"/>
                    </a:lnTo>
                    <a:lnTo>
                      <a:pt x="321" y="663"/>
                    </a:lnTo>
                    <a:lnTo>
                      <a:pt x="315" y="655"/>
                    </a:lnTo>
                    <a:lnTo>
                      <a:pt x="309" y="645"/>
                    </a:lnTo>
                    <a:lnTo>
                      <a:pt x="304" y="633"/>
                    </a:lnTo>
                    <a:lnTo>
                      <a:pt x="300" y="623"/>
                    </a:lnTo>
                    <a:lnTo>
                      <a:pt x="296" y="609"/>
                    </a:lnTo>
                    <a:lnTo>
                      <a:pt x="293" y="597"/>
                    </a:lnTo>
                    <a:lnTo>
                      <a:pt x="290" y="581"/>
                    </a:lnTo>
                    <a:lnTo>
                      <a:pt x="288" y="567"/>
                    </a:lnTo>
                    <a:lnTo>
                      <a:pt x="287" y="553"/>
                    </a:lnTo>
                    <a:lnTo>
                      <a:pt x="287" y="537"/>
                    </a:lnTo>
                    <a:lnTo>
                      <a:pt x="287" y="521"/>
                    </a:lnTo>
                    <a:lnTo>
                      <a:pt x="288" y="505"/>
                    </a:lnTo>
                    <a:lnTo>
                      <a:pt x="290" y="492"/>
                    </a:lnTo>
                    <a:lnTo>
                      <a:pt x="293" y="478"/>
                    </a:lnTo>
                    <a:lnTo>
                      <a:pt x="296" y="464"/>
                    </a:lnTo>
                    <a:lnTo>
                      <a:pt x="300" y="452"/>
                    </a:lnTo>
                    <a:lnTo>
                      <a:pt x="304" y="440"/>
                    </a:lnTo>
                    <a:lnTo>
                      <a:pt x="309" y="430"/>
                    </a:lnTo>
                    <a:lnTo>
                      <a:pt x="315" y="420"/>
                    </a:lnTo>
                    <a:lnTo>
                      <a:pt x="321" y="410"/>
                    </a:lnTo>
                    <a:lnTo>
                      <a:pt x="327" y="402"/>
                    </a:lnTo>
                    <a:lnTo>
                      <a:pt x="334" y="396"/>
                    </a:lnTo>
                    <a:lnTo>
                      <a:pt x="341" y="392"/>
                    </a:lnTo>
                    <a:lnTo>
                      <a:pt x="348" y="388"/>
                    </a:lnTo>
                    <a:lnTo>
                      <a:pt x="356" y="386"/>
                    </a:lnTo>
                    <a:lnTo>
                      <a:pt x="363" y="384"/>
                    </a:lnTo>
                    <a:lnTo>
                      <a:pt x="371" y="386"/>
                    </a:lnTo>
                    <a:lnTo>
                      <a:pt x="379" y="388"/>
                    </a:lnTo>
                    <a:lnTo>
                      <a:pt x="386" y="392"/>
                    </a:lnTo>
                    <a:lnTo>
                      <a:pt x="393" y="396"/>
                    </a:lnTo>
                    <a:lnTo>
                      <a:pt x="400" y="402"/>
                    </a:lnTo>
                    <a:lnTo>
                      <a:pt x="406" y="410"/>
                    </a:lnTo>
                    <a:lnTo>
                      <a:pt x="412" y="420"/>
                    </a:lnTo>
                    <a:lnTo>
                      <a:pt x="418" y="430"/>
                    </a:lnTo>
                    <a:lnTo>
                      <a:pt x="423" y="440"/>
                    </a:lnTo>
                    <a:lnTo>
                      <a:pt x="427" y="452"/>
                    </a:lnTo>
                    <a:lnTo>
                      <a:pt x="431" y="464"/>
                    </a:lnTo>
                    <a:lnTo>
                      <a:pt x="434" y="478"/>
                    </a:lnTo>
                    <a:lnTo>
                      <a:pt x="437" y="492"/>
                    </a:lnTo>
                    <a:lnTo>
                      <a:pt x="438" y="505"/>
                    </a:lnTo>
                    <a:lnTo>
                      <a:pt x="440" y="521"/>
                    </a:lnTo>
                    <a:lnTo>
                      <a:pt x="440" y="537"/>
                    </a:lnTo>
                    <a:close/>
                  </a:path>
                </a:pathLst>
              </a:custGeom>
              <a:solidFill>
                <a:srgbClr val="FDB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 noProof="0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B8CE3325-77EF-9373-2C90-1328800462C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249363" y="2581276"/>
                <a:ext cx="8605838" cy="2382838"/>
              </a:xfrm>
              <a:custGeom>
                <a:avLst/>
                <a:gdLst>
                  <a:gd name="T0" fmla="*/ 4959 w 5421"/>
                  <a:gd name="T1" fmla="*/ 1720 h 3003"/>
                  <a:gd name="T2" fmla="*/ 4948 w 5421"/>
                  <a:gd name="T3" fmla="*/ 1964 h 3003"/>
                  <a:gd name="T4" fmla="*/ 5060 w 5421"/>
                  <a:gd name="T5" fmla="*/ 2070 h 3003"/>
                  <a:gd name="T6" fmla="*/ 5260 w 5421"/>
                  <a:gd name="T7" fmla="*/ 2346 h 3003"/>
                  <a:gd name="T8" fmla="*/ 5081 w 5421"/>
                  <a:gd name="T9" fmla="*/ 2358 h 3003"/>
                  <a:gd name="T10" fmla="*/ 4860 w 5421"/>
                  <a:gd name="T11" fmla="*/ 2340 h 3003"/>
                  <a:gd name="T12" fmla="*/ 4727 w 5421"/>
                  <a:gd name="T13" fmla="*/ 2048 h 3003"/>
                  <a:gd name="T14" fmla="*/ 4763 w 5421"/>
                  <a:gd name="T15" fmla="*/ 1572 h 3003"/>
                  <a:gd name="T16" fmla="*/ 4990 w 5421"/>
                  <a:gd name="T17" fmla="*/ 1353 h 3003"/>
                  <a:gd name="T18" fmla="*/ 5136 w 5421"/>
                  <a:gd name="T19" fmla="*/ 1127 h 3003"/>
                  <a:gd name="T20" fmla="*/ 4974 w 5421"/>
                  <a:gd name="T21" fmla="*/ 1071 h 3003"/>
                  <a:gd name="T22" fmla="*/ 4863 w 5421"/>
                  <a:gd name="T23" fmla="*/ 795 h 3003"/>
                  <a:gd name="T24" fmla="*/ 5193 w 5421"/>
                  <a:gd name="T25" fmla="*/ 731 h 3003"/>
                  <a:gd name="T26" fmla="*/ 5337 w 5421"/>
                  <a:gd name="T27" fmla="*/ 979 h 3003"/>
                  <a:gd name="T28" fmla="*/ 5357 w 5421"/>
                  <a:gd name="T29" fmla="*/ 1998 h 3003"/>
                  <a:gd name="T30" fmla="*/ 2908 w 5421"/>
                  <a:gd name="T31" fmla="*/ 2981 h 3003"/>
                  <a:gd name="T32" fmla="*/ 1062 w 5421"/>
                  <a:gd name="T33" fmla="*/ 1690 h 3003"/>
                  <a:gd name="T34" fmla="*/ 1129 w 5421"/>
                  <a:gd name="T35" fmla="*/ 2016 h 3003"/>
                  <a:gd name="T36" fmla="*/ 1296 w 5421"/>
                  <a:gd name="T37" fmla="*/ 2058 h 3003"/>
                  <a:gd name="T38" fmla="*/ 1425 w 5421"/>
                  <a:gd name="T39" fmla="*/ 2280 h 3003"/>
                  <a:gd name="T40" fmla="*/ 1093 w 5421"/>
                  <a:gd name="T41" fmla="*/ 2350 h 3003"/>
                  <a:gd name="T42" fmla="*/ 896 w 5421"/>
                  <a:gd name="T43" fmla="*/ 2042 h 3003"/>
                  <a:gd name="T44" fmla="*/ 839 w 5421"/>
                  <a:gd name="T45" fmla="*/ 1413 h 3003"/>
                  <a:gd name="T46" fmla="*/ 974 w 5421"/>
                  <a:gd name="T47" fmla="*/ 859 h 3003"/>
                  <a:gd name="T48" fmla="*/ 1221 w 5421"/>
                  <a:gd name="T49" fmla="*/ 723 h 3003"/>
                  <a:gd name="T50" fmla="*/ 1441 w 5421"/>
                  <a:gd name="T51" fmla="*/ 947 h 3003"/>
                  <a:gd name="T52" fmla="*/ 1521 w 5421"/>
                  <a:gd name="T53" fmla="*/ 1676 h 3003"/>
                  <a:gd name="T54" fmla="*/ 1254 w 5421"/>
                  <a:gd name="T55" fmla="*/ 1061 h 3003"/>
                  <a:gd name="T56" fmla="*/ 1125 w 5421"/>
                  <a:gd name="T57" fmla="*/ 1059 h 3003"/>
                  <a:gd name="T58" fmla="*/ 1065 w 5421"/>
                  <a:gd name="T59" fmla="*/ 1373 h 3003"/>
                  <a:gd name="T60" fmla="*/ 1734 w 5421"/>
                  <a:gd name="T61" fmla="*/ 2288 h 3003"/>
                  <a:gd name="T62" fmla="*/ 1670 w 5421"/>
                  <a:gd name="T63" fmla="*/ 1880 h 3003"/>
                  <a:gd name="T64" fmla="*/ 1883 w 5421"/>
                  <a:gd name="T65" fmla="*/ 382 h 3003"/>
                  <a:gd name="T66" fmla="*/ 1926 w 5421"/>
                  <a:gd name="T67" fmla="*/ 2090 h 3003"/>
                  <a:gd name="T68" fmla="*/ 2638 w 5421"/>
                  <a:gd name="T69" fmla="*/ 2420 h 3003"/>
                  <a:gd name="T70" fmla="*/ 2462 w 5421"/>
                  <a:gd name="T71" fmla="*/ 2332 h 3003"/>
                  <a:gd name="T72" fmla="*/ 2241 w 5421"/>
                  <a:gd name="T73" fmla="*/ 2386 h 3003"/>
                  <a:gd name="T74" fmla="*/ 2072 w 5421"/>
                  <a:gd name="T75" fmla="*/ 2158 h 3003"/>
                  <a:gd name="T76" fmla="*/ 2063 w 5421"/>
                  <a:gd name="T77" fmla="*/ 1688 h 3003"/>
                  <a:gd name="T78" fmla="*/ 2243 w 5421"/>
                  <a:gd name="T79" fmla="*/ 1401 h 3003"/>
                  <a:gd name="T80" fmla="*/ 2472 w 5421"/>
                  <a:gd name="T81" fmla="*/ 1235 h 3003"/>
                  <a:gd name="T82" fmla="*/ 2354 w 5421"/>
                  <a:gd name="T83" fmla="*/ 1063 h 3003"/>
                  <a:gd name="T84" fmla="*/ 2106 w 5421"/>
                  <a:gd name="T85" fmla="*/ 891 h 3003"/>
                  <a:gd name="T86" fmla="*/ 2432 w 5421"/>
                  <a:gd name="T87" fmla="*/ 721 h 3003"/>
                  <a:gd name="T88" fmla="*/ 2646 w 5421"/>
                  <a:gd name="T89" fmla="*/ 919 h 3003"/>
                  <a:gd name="T90" fmla="*/ 2675 w 5421"/>
                  <a:gd name="T91" fmla="*/ 1926 h 3003"/>
                  <a:gd name="T92" fmla="*/ 2460 w 5421"/>
                  <a:gd name="T93" fmla="*/ 1646 h 3003"/>
                  <a:gd name="T94" fmla="*/ 2283 w 5421"/>
                  <a:gd name="T95" fmla="*/ 1748 h 3003"/>
                  <a:gd name="T96" fmla="*/ 2277 w 5421"/>
                  <a:gd name="T97" fmla="*/ 1990 h 3003"/>
                  <a:gd name="T98" fmla="*/ 2401 w 5421"/>
                  <a:gd name="T99" fmla="*/ 2078 h 3003"/>
                  <a:gd name="T100" fmla="*/ 3475 w 5421"/>
                  <a:gd name="T101" fmla="*/ 1365 h 3003"/>
                  <a:gd name="T102" fmla="*/ 4390 w 5421"/>
                  <a:gd name="T103" fmla="*/ 2320 h 3003"/>
                  <a:gd name="T104" fmla="*/ 4155 w 5421"/>
                  <a:gd name="T105" fmla="*/ 2308 h 3003"/>
                  <a:gd name="T106" fmla="*/ 3918 w 5421"/>
                  <a:gd name="T107" fmla="*/ 901 h 3003"/>
                  <a:gd name="T108" fmla="*/ 4188 w 5421"/>
                  <a:gd name="T109" fmla="*/ 747 h 3003"/>
                  <a:gd name="T110" fmla="*/ 4407 w 5421"/>
                  <a:gd name="T111" fmla="*/ 745 h 3003"/>
                  <a:gd name="T112" fmla="*/ 4550 w 5421"/>
                  <a:gd name="T113" fmla="*/ 991 h 3003"/>
                  <a:gd name="T114" fmla="*/ 4606 w 5421"/>
                  <a:gd name="T115" fmla="*/ 1660 h 3003"/>
                  <a:gd name="T116" fmla="*/ 4358 w 5421"/>
                  <a:gd name="T117" fmla="*/ 1161 h 3003"/>
                  <a:gd name="T118" fmla="*/ 4243 w 5421"/>
                  <a:gd name="T119" fmla="*/ 1045 h 3003"/>
                  <a:gd name="T120" fmla="*/ 4175 w 5421"/>
                  <a:gd name="T121" fmla="*/ 1998 h 3003"/>
                  <a:gd name="T122" fmla="*/ 4323 w 5421"/>
                  <a:gd name="T123" fmla="*/ 1976 h 3003"/>
                  <a:gd name="T124" fmla="*/ 4381 w 5421"/>
                  <a:gd name="T125" fmla="*/ 1471 h 3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421" h="3003">
                    <a:moveTo>
                      <a:pt x="5133" y="1628"/>
                    </a:moveTo>
                    <a:lnTo>
                      <a:pt x="5108" y="1628"/>
                    </a:lnTo>
                    <a:lnTo>
                      <a:pt x="5084" y="1630"/>
                    </a:lnTo>
                    <a:lnTo>
                      <a:pt x="5062" y="1634"/>
                    </a:lnTo>
                    <a:lnTo>
                      <a:pt x="5042" y="1640"/>
                    </a:lnTo>
                    <a:lnTo>
                      <a:pt x="5033" y="1642"/>
                    </a:lnTo>
                    <a:lnTo>
                      <a:pt x="5025" y="1646"/>
                    </a:lnTo>
                    <a:lnTo>
                      <a:pt x="5009" y="1654"/>
                    </a:lnTo>
                    <a:lnTo>
                      <a:pt x="5002" y="1660"/>
                    </a:lnTo>
                    <a:lnTo>
                      <a:pt x="4995" y="1666"/>
                    </a:lnTo>
                    <a:lnTo>
                      <a:pt x="4989" y="1672"/>
                    </a:lnTo>
                    <a:lnTo>
                      <a:pt x="4983" y="1678"/>
                    </a:lnTo>
                    <a:lnTo>
                      <a:pt x="4977" y="1686"/>
                    </a:lnTo>
                    <a:lnTo>
                      <a:pt x="4972" y="1694"/>
                    </a:lnTo>
                    <a:lnTo>
                      <a:pt x="4967" y="1702"/>
                    </a:lnTo>
                    <a:lnTo>
                      <a:pt x="4963" y="1710"/>
                    </a:lnTo>
                    <a:lnTo>
                      <a:pt x="4959" y="1720"/>
                    </a:lnTo>
                    <a:lnTo>
                      <a:pt x="4956" y="1730"/>
                    </a:lnTo>
                    <a:lnTo>
                      <a:pt x="4953" y="1740"/>
                    </a:lnTo>
                    <a:lnTo>
                      <a:pt x="4950" y="1752"/>
                    </a:lnTo>
                    <a:lnTo>
                      <a:pt x="4947" y="1764"/>
                    </a:lnTo>
                    <a:lnTo>
                      <a:pt x="4945" y="1778"/>
                    </a:lnTo>
                    <a:lnTo>
                      <a:pt x="4944" y="1790"/>
                    </a:lnTo>
                    <a:lnTo>
                      <a:pt x="4942" y="1806"/>
                    </a:lnTo>
                    <a:lnTo>
                      <a:pt x="4941" y="1820"/>
                    </a:lnTo>
                    <a:lnTo>
                      <a:pt x="4940" y="1836"/>
                    </a:lnTo>
                    <a:lnTo>
                      <a:pt x="4940" y="1852"/>
                    </a:lnTo>
                    <a:lnTo>
                      <a:pt x="4940" y="1870"/>
                    </a:lnTo>
                    <a:lnTo>
                      <a:pt x="4940" y="1892"/>
                    </a:lnTo>
                    <a:lnTo>
                      <a:pt x="4942" y="1914"/>
                    </a:lnTo>
                    <a:lnTo>
                      <a:pt x="4943" y="1924"/>
                    </a:lnTo>
                    <a:lnTo>
                      <a:pt x="4944" y="1936"/>
                    </a:lnTo>
                    <a:lnTo>
                      <a:pt x="4947" y="1954"/>
                    </a:lnTo>
                    <a:lnTo>
                      <a:pt x="4948" y="1964"/>
                    </a:lnTo>
                    <a:lnTo>
                      <a:pt x="4950" y="1972"/>
                    </a:lnTo>
                    <a:lnTo>
                      <a:pt x="4953" y="1982"/>
                    </a:lnTo>
                    <a:lnTo>
                      <a:pt x="4955" y="1990"/>
                    </a:lnTo>
                    <a:lnTo>
                      <a:pt x="4960" y="2006"/>
                    </a:lnTo>
                    <a:lnTo>
                      <a:pt x="4966" y="2020"/>
                    </a:lnTo>
                    <a:lnTo>
                      <a:pt x="4972" y="2034"/>
                    </a:lnTo>
                    <a:lnTo>
                      <a:pt x="4979" y="2044"/>
                    </a:lnTo>
                    <a:lnTo>
                      <a:pt x="4987" y="2054"/>
                    </a:lnTo>
                    <a:lnTo>
                      <a:pt x="4995" y="2062"/>
                    </a:lnTo>
                    <a:lnTo>
                      <a:pt x="5003" y="2070"/>
                    </a:lnTo>
                    <a:lnTo>
                      <a:pt x="5012" y="2074"/>
                    </a:lnTo>
                    <a:lnTo>
                      <a:pt x="5022" y="2076"/>
                    </a:lnTo>
                    <a:lnTo>
                      <a:pt x="5031" y="2078"/>
                    </a:lnTo>
                    <a:lnTo>
                      <a:pt x="5038" y="2078"/>
                    </a:lnTo>
                    <a:lnTo>
                      <a:pt x="5046" y="2076"/>
                    </a:lnTo>
                    <a:lnTo>
                      <a:pt x="5053" y="2074"/>
                    </a:lnTo>
                    <a:lnTo>
                      <a:pt x="5060" y="2070"/>
                    </a:lnTo>
                    <a:lnTo>
                      <a:pt x="5074" y="2062"/>
                    </a:lnTo>
                    <a:lnTo>
                      <a:pt x="5081" y="2056"/>
                    </a:lnTo>
                    <a:lnTo>
                      <a:pt x="5088" y="2048"/>
                    </a:lnTo>
                    <a:lnTo>
                      <a:pt x="5095" y="2042"/>
                    </a:lnTo>
                    <a:lnTo>
                      <a:pt x="5102" y="2034"/>
                    </a:lnTo>
                    <a:lnTo>
                      <a:pt x="5109" y="2024"/>
                    </a:lnTo>
                    <a:lnTo>
                      <a:pt x="5115" y="2014"/>
                    </a:lnTo>
                    <a:lnTo>
                      <a:pt x="5121" y="2004"/>
                    </a:lnTo>
                    <a:lnTo>
                      <a:pt x="5128" y="1994"/>
                    </a:lnTo>
                    <a:lnTo>
                      <a:pt x="5140" y="1970"/>
                    </a:lnTo>
                    <a:lnTo>
                      <a:pt x="5143" y="1628"/>
                    </a:lnTo>
                    <a:lnTo>
                      <a:pt x="5133" y="1628"/>
                    </a:lnTo>
                    <a:close/>
                    <a:moveTo>
                      <a:pt x="5311" y="2404"/>
                    </a:moveTo>
                    <a:lnTo>
                      <a:pt x="5302" y="2396"/>
                    </a:lnTo>
                    <a:lnTo>
                      <a:pt x="5293" y="2386"/>
                    </a:lnTo>
                    <a:lnTo>
                      <a:pt x="5276" y="2368"/>
                    </a:lnTo>
                    <a:lnTo>
                      <a:pt x="5260" y="2346"/>
                    </a:lnTo>
                    <a:lnTo>
                      <a:pt x="5244" y="2322"/>
                    </a:lnTo>
                    <a:lnTo>
                      <a:pt x="5237" y="2310"/>
                    </a:lnTo>
                    <a:lnTo>
                      <a:pt x="5230" y="2296"/>
                    </a:lnTo>
                    <a:lnTo>
                      <a:pt x="5218" y="2270"/>
                    </a:lnTo>
                    <a:lnTo>
                      <a:pt x="5207" y="2240"/>
                    </a:lnTo>
                    <a:lnTo>
                      <a:pt x="5203" y="2226"/>
                    </a:lnTo>
                    <a:lnTo>
                      <a:pt x="5199" y="2210"/>
                    </a:lnTo>
                    <a:lnTo>
                      <a:pt x="5187" y="2234"/>
                    </a:lnTo>
                    <a:lnTo>
                      <a:pt x="5175" y="2256"/>
                    </a:lnTo>
                    <a:lnTo>
                      <a:pt x="5162" y="2276"/>
                    </a:lnTo>
                    <a:lnTo>
                      <a:pt x="5151" y="2294"/>
                    </a:lnTo>
                    <a:lnTo>
                      <a:pt x="5143" y="2304"/>
                    </a:lnTo>
                    <a:lnTo>
                      <a:pt x="5135" y="2314"/>
                    </a:lnTo>
                    <a:lnTo>
                      <a:pt x="5118" y="2332"/>
                    </a:lnTo>
                    <a:lnTo>
                      <a:pt x="5109" y="2340"/>
                    </a:lnTo>
                    <a:lnTo>
                      <a:pt x="5100" y="2346"/>
                    </a:lnTo>
                    <a:lnTo>
                      <a:pt x="5081" y="2358"/>
                    </a:lnTo>
                    <a:lnTo>
                      <a:pt x="5070" y="2364"/>
                    </a:lnTo>
                    <a:lnTo>
                      <a:pt x="5060" y="2368"/>
                    </a:lnTo>
                    <a:lnTo>
                      <a:pt x="5049" y="2372"/>
                    </a:lnTo>
                    <a:lnTo>
                      <a:pt x="5038" y="2376"/>
                    </a:lnTo>
                    <a:lnTo>
                      <a:pt x="5026" y="2378"/>
                    </a:lnTo>
                    <a:lnTo>
                      <a:pt x="5015" y="2380"/>
                    </a:lnTo>
                    <a:lnTo>
                      <a:pt x="5003" y="2380"/>
                    </a:lnTo>
                    <a:lnTo>
                      <a:pt x="4991" y="2382"/>
                    </a:lnTo>
                    <a:lnTo>
                      <a:pt x="4975" y="2380"/>
                    </a:lnTo>
                    <a:lnTo>
                      <a:pt x="4959" y="2380"/>
                    </a:lnTo>
                    <a:lnTo>
                      <a:pt x="4943" y="2376"/>
                    </a:lnTo>
                    <a:lnTo>
                      <a:pt x="4928" y="2372"/>
                    </a:lnTo>
                    <a:lnTo>
                      <a:pt x="4913" y="2368"/>
                    </a:lnTo>
                    <a:lnTo>
                      <a:pt x="4899" y="2362"/>
                    </a:lnTo>
                    <a:lnTo>
                      <a:pt x="4886" y="2356"/>
                    </a:lnTo>
                    <a:lnTo>
                      <a:pt x="4873" y="2348"/>
                    </a:lnTo>
                    <a:lnTo>
                      <a:pt x="4860" y="2340"/>
                    </a:lnTo>
                    <a:lnTo>
                      <a:pt x="4848" y="2330"/>
                    </a:lnTo>
                    <a:lnTo>
                      <a:pt x="4837" y="2320"/>
                    </a:lnTo>
                    <a:lnTo>
                      <a:pt x="4826" y="2308"/>
                    </a:lnTo>
                    <a:lnTo>
                      <a:pt x="4816" y="2296"/>
                    </a:lnTo>
                    <a:lnTo>
                      <a:pt x="4806" y="2282"/>
                    </a:lnTo>
                    <a:lnTo>
                      <a:pt x="4796" y="2268"/>
                    </a:lnTo>
                    <a:lnTo>
                      <a:pt x="4787" y="2252"/>
                    </a:lnTo>
                    <a:lnTo>
                      <a:pt x="4779" y="2236"/>
                    </a:lnTo>
                    <a:lnTo>
                      <a:pt x="4771" y="2218"/>
                    </a:lnTo>
                    <a:lnTo>
                      <a:pt x="4764" y="2200"/>
                    </a:lnTo>
                    <a:lnTo>
                      <a:pt x="4757" y="2182"/>
                    </a:lnTo>
                    <a:lnTo>
                      <a:pt x="4751" y="2162"/>
                    </a:lnTo>
                    <a:lnTo>
                      <a:pt x="4745" y="2140"/>
                    </a:lnTo>
                    <a:lnTo>
                      <a:pt x="4740" y="2118"/>
                    </a:lnTo>
                    <a:lnTo>
                      <a:pt x="4735" y="2096"/>
                    </a:lnTo>
                    <a:lnTo>
                      <a:pt x="4731" y="2072"/>
                    </a:lnTo>
                    <a:lnTo>
                      <a:pt x="4727" y="2048"/>
                    </a:lnTo>
                    <a:lnTo>
                      <a:pt x="4724" y="2024"/>
                    </a:lnTo>
                    <a:lnTo>
                      <a:pt x="4722" y="1998"/>
                    </a:lnTo>
                    <a:lnTo>
                      <a:pt x="4720" y="1970"/>
                    </a:lnTo>
                    <a:lnTo>
                      <a:pt x="4718" y="1944"/>
                    </a:lnTo>
                    <a:lnTo>
                      <a:pt x="4717" y="1914"/>
                    </a:lnTo>
                    <a:lnTo>
                      <a:pt x="4717" y="1886"/>
                    </a:lnTo>
                    <a:lnTo>
                      <a:pt x="4718" y="1852"/>
                    </a:lnTo>
                    <a:lnTo>
                      <a:pt x="4719" y="1818"/>
                    </a:lnTo>
                    <a:lnTo>
                      <a:pt x="4721" y="1786"/>
                    </a:lnTo>
                    <a:lnTo>
                      <a:pt x="4723" y="1756"/>
                    </a:lnTo>
                    <a:lnTo>
                      <a:pt x="4727" y="1726"/>
                    </a:lnTo>
                    <a:lnTo>
                      <a:pt x="4731" y="1696"/>
                    </a:lnTo>
                    <a:lnTo>
                      <a:pt x="4736" y="1670"/>
                    </a:lnTo>
                    <a:lnTo>
                      <a:pt x="4741" y="1644"/>
                    </a:lnTo>
                    <a:lnTo>
                      <a:pt x="4748" y="1618"/>
                    </a:lnTo>
                    <a:lnTo>
                      <a:pt x="4755" y="1594"/>
                    </a:lnTo>
                    <a:lnTo>
                      <a:pt x="4763" y="1572"/>
                    </a:lnTo>
                    <a:lnTo>
                      <a:pt x="4771" y="1551"/>
                    </a:lnTo>
                    <a:lnTo>
                      <a:pt x="4781" y="1529"/>
                    </a:lnTo>
                    <a:lnTo>
                      <a:pt x="4791" y="1511"/>
                    </a:lnTo>
                    <a:lnTo>
                      <a:pt x="4801" y="1491"/>
                    </a:lnTo>
                    <a:lnTo>
                      <a:pt x="4813" y="1475"/>
                    </a:lnTo>
                    <a:lnTo>
                      <a:pt x="4825" y="1457"/>
                    </a:lnTo>
                    <a:lnTo>
                      <a:pt x="4832" y="1451"/>
                    </a:lnTo>
                    <a:lnTo>
                      <a:pt x="4838" y="1443"/>
                    </a:lnTo>
                    <a:lnTo>
                      <a:pt x="4852" y="1429"/>
                    </a:lnTo>
                    <a:lnTo>
                      <a:pt x="4867" y="1415"/>
                    </a:lnTo>
                    <a:lnTo>
                      <a:pt x="4882" y="1403"/>
                    </a:lnTo>
                    <a:lnTo>
                      <a:pt x="4898" y="1393"/>
                    </a:lnTo>
                    <a:lnTo>
                      <a:pt x="4915" y="1383"/>
                    </a:lnTo>
                    <a:lnTo>
                      <a:pt x="4933" y="1373"/>
                    </a:lnTo>
                    <a:lnTo>
                      <a:pt x="4951" y="1367"/>
                    </a:lnTo>
                    <a:lnTo>
                      <a:pt x="4970" y="1359"/>
                    </a:lnTo>
                    <a:lnTo>
                      <a:pt x="4990" y="1353"/>
                    </a:lnTo>
                    <a:lnTo>
                      <a:pt x="5000" y="1351"/>
                    </a:lnTo>
                    <a:lnTo>
                      <a:pt x="5010" y="1349"/>
                    </a:lnTo>
                    <a:lnTo>
                      <a:pt x="5032" y="1345"/>
                    </a:lnTo>
                    <a:lnTo>
                      <a:pt x="5053" y="1343"/>
                    </a:lnTo>
                    <a:lnTo>
                      <a:pt x="5076" y="1341"/>
                    </a:lnTo>
                    <a:lnTo>
                      <a:pt x="5099" y="1341"/>
                    </a:lnTo>
                    <a:lnTo>
                      <a:pt x="5122" y="1341"/>
                    </a:lnTo>
                    <a:lnTo>
                      <a:pt x="5134" y="1343"/>
                    </a:lnTo>
                    <a:lnTo>
                      <a:pt x="5146" y="1343"/>
                    </a:lnTo>
                    <a:lnTo>
                      <a:pt x="5146" y="1279"/>
                    </a:lnTo>
                    <a:lnTo>
                      <a:pt x="5146" y="1247"/>
                    </a:lnTo>
                    <a:lnTo>
                      <a:pt x="5145" y="1233"/>
                    </a:lnTo>
                    <a:lnTo>
                      <a:pt x="5145" y="1219"/>
                    </a:lnTo>
                    <a:lnTo>
                      <a:pt x="5144" y="1191"/>
                    </a:lnTo>
                    <a:lnTo>
                      <a:pt x="5142" y="1167"/>
                    </a:lnTo>
                    <a:lnTo>
                      <a:pt x="5140" y="1147"/>
                    </a:lnTo>
                    <a:lnTo>
                      <a:pt x="5136" y="1127"/>
                    </a:lnTo>
                    <a:lnTo>
                      <a:pt x="5133" y="1109"/>
                    </a:lnTo>
                    <a:lnTo>
                      <a:pt x="5128" y="1095"/>
                    </a:lnTo>
                    <a:lnTo>
                      <a:pt x="5122" y="1083"/>
                    </a:lnTo>
                    <a:lnTo>
                      <a:pt x="5116" y="1071"/>
                    </a:lnTo>
                    <a:lnTo>
                      <a:pt x="5112" y="1067"/>
                    </a:lnTo>
                    <a:lnTo>
                      <a:pt x="5108" y="1063"/>
                    </a:lnTo>
                    <a:lnTo>
                      <a:pt x="5099" y="1055"/>
                    </a:lnTo>
                    <a:lnTo>
                      <a:pt x="5090" y="1049"/>
                    </a:lnTo>
                    <a:lnTo>
                      <a:pt x="5079" y="1047"/>
                    </a:lnTo>
                    <a:lnTo>
                      <a:pt x="5066" y="1045"/>
                    </a:lnTo>
                    <a:lnTo>
                      <a:pt x="5053" y="1043"/>
                    </a:lnTo>
                    <a:lnTo>
                      <a:pt x="5040" y="1045"/>
                    </a:lnTo>
                    <a:lnTo>
                      <a:pt x="5027" y="1047"/>
                    </a:lnTo>
                    <a:lnTo>
                      <a:pt x="5014" y="1051"/>
                    </a:lnTo>
                    <a:lnTo>
                      <a:pt x="5001" y="1055"/>
                    </a:lnTo>
                    <a:lnTo>
                      <a:pt x="4987" y="1061"/>
                    </a:lnTo>
                    <a:lnTo>
                      <a:pt x="4974" y="1071"/>
                    </a:lnTo>
                    <a:lnTo>
                      <a:pt x="4959" y="1079"/>
                    </a:lnTo>
                    <a:lnTo>
                      <a:pt x="4945" y="1091"/>
                    </a:lnTo>
                    <a:lnTo>
                      <a:pt x="4931" y="1103"/>
                    </a:lnTo>
                    <a:lnTo>
                      <a:pt x="4915" y="1115"/>
                    </a:lnTo>
                    <a:lnTo>
                      <a:pt x="4900" y="1131"/>
                    </a:lnTo>
                    <a:lnTo>
                      <a:pt x="4885" y="1147"/>
                    </a:lnTo>
                    <a:lnTo>
                      <a:pt x="4870" y="1163"/>
                    </a:lnTo>
                    <a:lnTo>
                      <a:pt x="4854" y="1183"/>
                    </a:lnTo>
                    <a:lnTo>
                      <a:pt x="4823" y="1223"/>
                    </a:lnTo>
                    <a:lnTo>
                      <a:pt x="4734" y="925"/>
                    </a:lnTo>
                    <a:lnTo>
                      <a:pt x="4749" y="907"/>
                    </a:lnTo>
                    <a:lnTo>
                      <a:pt x="4764" y="889"/>
                    </a:lnTo>
                    <a:lnTo>
                      <a:pt x="4779" y="873"/>
                    </a:lnTo>
                    <a:lnTo>
                      <a:pt x="4793" y="859"/>
                    </a:lnTo>
                    <a:lnTo>
                      <a:pt x="4809" y="843"/>
                    </a:lnTo>
                    <a:lnTo>
                      <a:pt x="4825" y="827"/>
                    </a:lnTo>
                    <a:lnTo>
                      <a:pt x="4863" y="795"/>
                    </a:lnTo>
                    <a:lnTo>
                      <a:pt x="4891" y="773"/>
                    </a:lnTo>
                    <a:lnTo>
                      <a:pt x="4920" y="753"/>
                    </a:lnTo>
                    <a:lnTo>
                      <a:pt x="4947" y="737"/>
                    </a:lnTo>
                    <a:lnTo>
                      <a:pt x="4961" y="731"/>
                    </a:lnTo>
                    <a:lnTo>
                      <a:pt x="4974" y="725"/>
                    </a:lnTo>
                    <a:lnTo>
                      <a:pt x="4987" y="719"/>
                    </a:lnTo>
                    <a:lnTo>
                      <a:pt x="5001" y="715"/>
                    </a:lnTo>
                    <a:lnTo>
                      <a:pt x="5014" y="711"/>
                    </a:lnTo>
                    <a:lnTo>
                      <a:pt x="5027" y="707"/>
                    </a:lnTo>
                    <a:lnTo>
                      <a:pt x="5040" y="705"/>
                    </a:lnTo>
                    <a:lnTo>
                      <a:pt x="5054" y="703"/>
                    </a:lnTo>
                    <a:lnTo>
                      <a:pt x="5081" y="703"/>
                    </a:lnTo>
                    <a:lnTo>
                      <a:pt x="5105" y="703"/>
                    </a:lnTo>
                    <a:lnTo>
                      <a:pt x="5129" y="707"/>
                    </a:lnTo>
                    <a:lnTo>
                      <a:pt x="5151" y="713"/>
                    </a:lnTo>
                    <a:lnTo>
                      <a:pt x="5173" y="721"/>
                    </a:lnTo>
                    <a:lnTo>
                      <a:pt x="5193" y="731"/>
                    </a:lnTo>
                    <a:lnTo>
                      <a:pt x="5203" y="737"/>
                    </a:lnTo>
                    <a:lnTo>
                      <a:pt x="5212" y="743"/>
                    </a:lnTo>
                    <a:lnTo>
                      <a:pt x="5230" y="757"/>
                    </a:lnTo>
                    <a:lnTo>
                      <a:pt x="5239" y="765"/>
                    </a:lnTo>
                    <a:lnTo>
                      <a:pt x="5247" y="775"/>
                    </a:lnTo>
                    <a:lnTo>
                      <a:pt x="5264" y="793"/>
                    </a:lnTo>
                    <a:lnTo>
                      <a:pt x="5278" y="813"/>
                    </a:lnTo>
                    <a:lnTo>
                      <a:pt x="5291" y="837"/>
                    </a:lnTo>
                    <a:lnTo>
                      <a:pt x="5297" y="849"/>
                    </a:lnTo>
                    <a:lnTo>
                      <a:pt x="5303" y="861"/>
                    </a:lnTo>
                    <a:lnTo>
                      <a:pt x="5309" y="873"/>
                    </a:lnTo>
                    <a:lnTo>
                      <a:pt x="5314" y="887"/>
                    </a:lnTo>
                    <a:lnTo>
                      <a:pt x="5319" y="901"/>
                    </a:lnTo>
                    <a:lnTo>
                      <a:pt x="5323" y="915"/>
                    </a:lnTo>
                    <a:lnTo>
                      <a:pt x="5331" y="947"/>
                    </a:lnTo>
                    <a:lnTo>
                      <a:pt x="5334" y="961"/>
                    </a:lnTo>
                    <a:lnTo>
                      <a:pt x="5337" y="979"/>
                    </a:lnTo>
                    <a:lnTo>
                      <a:pt x="5341" y="1003"/>
                    </a:lnTo>
                    <a:lnTo>
                      <a:pt x="5344" y="1027"/>
                    </a:lnTo>
                    <a:lnTo>
                      <a:pt x="5347" y="1053"/>
                    </a:lnTo>
                    <a:lnTo>
                      <a:pt x="5349" y="1081"/>
                    </a:lnTo>
                    <a:lnTo>
                      <a:pt x="5351" y="1115"/>
                    </a:lnTo>
                    <a:lnTo>
                      <a:pt x="5351" y="1135"/>
                    </a:lnTo>
                    <a:lnTo>
                      <a:pt x="5351" y="1157"/>
                    </a:lnTo>
                    <a:lnTo>
                      <a:pt x="5352" y="1205"/>
                    </a:lnTo>
                    <a:lnTo>
                      <a:pt x="5351" y="1263"/>
                    </a:lnTo>
                    <a:lnTo>
                      <a:pt x="5347" y="1796"/>
                    </a:lnTo>
                    <a:lnTo>
                      <a:pt x="5347" y="1856"/>
                    </a:lnTo>
                    <a:lnTo>
                      <a:pt x="5347" y="1884"/>
                    </a:lnTo>
                    <a:lnTo>
                      <a:pt x="5348" y="1910"/>
                    </a:lnTo>
                    <a:lnTo>
                      <a:pt x="5349" y="1934"/>
                    </a:lnTo>
                    <a:lnTo>
                      <a:pt x="5351" y="1956"/>
                    </a:lnTo>
                    <a:lnTo>
                      <a:pt x="5354" y="1978"/>
                    </a:lnTo>
                    <a:lnTo>
                      <a:pt x="5357" y="1998"/>
                    </a:lnTo>
                    <a:lnTo>
                      <a:pt x="5361" y="2018"/>
                    </a:lnTo>
                    <a:lnTo>
                      <a:pt x="5364" y="2028"/>
                    </a:lnTo>
                    <a:lnTo>
                      <a:pt x="5367" y="2036"/>
                    </a:lnTo>
                    <a:lnTo>
                      <a:pt x="5370" y="2046"/>
                    </a:lnTo>
                    <a:lnTo>
                      <a:pt x="5373" y="2056"/>
                    </a:lnTo>
                    <a:lnTo>
                      <a:pt x="5376" y="2064"/>
                    </a:lnTo>
                    <a:lnTo>
                      <a:pt x="5380" y="2074"/>
                    </a:lnTo>
                    <a:lnTo>
                      <a:pt x="5388" y="2092"/>
                    </a:lnTo>
                    <a:lnTo>
                      <a:pt x="5398" y="2110"/>
                    </a:lnTo>
                    <a:lnTo>
                      <a:pt x="5409" y="2130"/>
                    </a:lnTo>
                    <a:lnTo>
                      <a:pt x="5421" y="2148"/>
                    </a:lnTo>
                    <a:lnTo>
                      <a:pt x="5311" y="2404"/>
                    </a:lnTo>
                    <a:close/>
                    <a:moveTo>
                      <a:pt x="2908" y="0"/>
                    </a:moveTo>
                    <a:lnTo>
                      <a:pt x="3010" y="0"/>
                    </a:lnTo>
                    <a:lnTo>
                      <a:pt x="3010" y="1491"/>
                    </a:lnTo>
                    <a:lnTo>
                      <a:pt x="3010" y="2981"/>
                    </a:lnTo>
                    <a:lnTo>
                      <a:pt x="2908" y="2981"/>
                    </a:lnTo>
                    <a:lnTo>
                      <a:pt x="2908" y="1491"/>
                    </a:lnTo>
                    <a:lnTo>
                      <a:pt x="2908" y="0"/>
                    </a:lnTo>
                    <a:close/>
                    <a:moveTo>
                      <a:pt x="551" y="2340"/>
                    </a:moveTo>
                    <a:lnTo>
                      <a:pt x="223" y="1215"/>
                    </a:lnTo>
                    <a:lnTo>
                      <a:pt x="223" y="2340"/>
                    </a:lnTo>
                    <a:lnTo>
                      <a:pt x="0" y="2340"/>
                    </a:lnTo>
                    <a:lnTo>
                      <a:pt x="0" y="1263"/>
                    </a:lnTo>
                    <a:lnTo>
                      <a:pt x="0" y="188"/>
                    </a:lnTo>
                    <a:lnTo>
                      <a:pt x="223" y="188"/>
                    </a:lnTo>
                    <a:lnTo>
                      <a:pt x="223" y="1169"/>
                    </a:lnTo>
                    <a:lnTo>
                      <a:pt x="531" y="188"/>
                    </a:lnTo>
                    <a:lnTo>
                      <a:pt x="797" y="188"/>
                    </a:lnTo>
                    <a:lnTo>
                      <a:pt x="452" y="1185"/>
                    </a:lnTo>
                    <a:lnTo>
                      <a:pt x="836" y="2340"/>
                    </a:lnTo>
                    <a:lnTo>
                      <a:pt x="551" y="2340"/>
                    </a:lnTo>
                    <a:close/>
                    <a:moveTo>
                      <a:pt x="1062" y="1676"/>
                    </a:moveTo>
                    <a:lnTo>
                      <a:pt x="1062" y="1690"/>
                    </a:lnTo>
                    <a:lnTo>
                      <a:pt x="1062" y="1712"/>
                    </a:lnTo>
                    <a:lnTo>
                      <a:pt x="1062" y="1734"/>
                    </a:lnTo>
                    <a:lnTo>
                      <a:pt x="1064" y="1776"/>
                    </a:lnTo>
                    <a:lnTo>
                      <a:pt x="1066" y="1796"/>
                    </a:lnTo>
                    <a:lnTo>
                      <a:pt x="1068" y="1816"/>
                    </a:lnTo>
                    <a:lnTo>
                      <a:pt x="1073" y="1852"/>
                    </a:lnTo>
                    <a:lnTo>
                      <a:pt x="1076" y="1870"/>
                    </a:lnTo>
                    <a:lnTo>
                      <a:pt x="1079" y="1886"/>
                    </a:lnTo>
                    <a:lnTo>
                      <a:pt x="1082" y="1902"/>
                    </a:lnTo>
                    <a:lnTo>
                      <a:pt x="1086" y="1918"/>
                    </a:lnTo>
                    <a:lnTo>
                      <a:pt x="1095" y="1948"/>
                    </a:lnTo>
                    <a:lnTo>
                      <a:pt x="1100" y="1960"/>
                    </a:lnTo>
                    <a:lnTo>
                      <a:pt x="1105" y="1974"/>
                    </a:lnTo>
                    <a:lnTo>
                      <a:pt x="1111" y="1984"/>
                    </a:lnTo>
                    <a:lnTo>
                      <a:pt x="1117" y="1996"/>
                    </a:lnTo>
                    <a:lnTo>
                      <a:pt x="1123" y="2006"/>
                    </a:lnTo>
                    <a:lnTo>
                      <a:pt x="1129" y="2016"/>
                    </a:lnTo>
                    <a:lnTo>
                      <a:pt x="1136" y="2026"/>
                    </a:lnTo>
                    <a:lnTo>
                      <a:pt x="1143" y="2034"/>
                    </a:lnTo>
                    <a:lnTo>
                      <a:pt x="1150" y="2042"/>
                    </a:lnTo>
                    <a:lnTo>
                      <a:pt x="1158" y="2048"/>
                    </a:lnTo>
                    <a:lnTo>
                      <a:pt x="1166" y="2054"/>
                    </a:lnTo>
                    <a:lnTo>
                      <a:pt x="1174" y="2058"/>
                    </a:lnTo>
                    <a:lnTo>
                      <a:pt x="1182" y="2064"/>
                    </a:lnTo>
                    <a:lnTo>
                      <a:pt x="1192" y="2066"/>
                    </a:lnTo>
                    <a:lnTo>
                      <a:pt x="1201" y="2070"/>
                    </a:lnTo>
                    <a:lnTo>
                      <a:pt x="1210" y="2072"/>
                    </a:lnTo>
                    <a:lnTo>
                      <a:pt x="1220" y="2072"/>
                    </a:lnTo>
                    <a:lnTo>
                      <a:pt x="1230" y="2074"/>
                    </a:lnTo>
                    <a:lnTo>
                      <a:pt x="1243" y="2072"/>
                    </a:lnTo>
                    <a:lnTo>
                      <a:pt x="1257" y="2070"/>
                    </a:lnTo>
                    <a:lnTo>
                      <a:pt x="1270" y="2068"/>
                    </a:lnTo>
                    <a:lnTo>
                      <a:pt x="1283" y="2064"/>
                    </a:lnTo>
                    <a:lnTo>
                      <a:pt x="1296" y="2058"/>
                    </a:lnTo>
                    <a:lnTo>
                      <a:pt x="1308" y="2052"/>
                    </a:lnTo>
                    <a:lnTo>
                      <a:pt x="1321" y="2044"/>
                    </a:lnTo>
                    <a:lnTo>
                      <a:pt x="1334" y="2034"/>
                    </a:lnTo>
                    <a:lnTo>
                      <a:pt x="1346" y="2024"/>
                    </a:lnTo>
                    <a:lnTo>
                      <a:pt x="1359" y="2012"/>
                    </a:lnTo>
                    <a:lnTo>
                      <a:pt x="1371" y="1998"/>
                    </a:lnTo>
                    <a:lnTo>
                      <a:pt x="1383" y="1984"/>
                    </a:lnTo>
                    <a:lnTo>
                      <a:pt x="1395" y="1970"/>
                    </a:lnTo>
                    <a:lnTo>
                      <a:pt x="1407" y="1952"/>
                    </a:lnTo>
                    <a:lnTo>
                      <a:pt x="1420" y="1934"/>
                    </a:lnTo>
                    <a:lnTo>
                      <a:pt x="1431" y="1916"/>
                    </a:lnTo>
                    <a:lnTo>
                      <a:pt x="1512" y="2164"/>
                    </a:lnTo>
                    <a:lnTo>
                      <a:pt x="1495" y="2190"/>
                    </a:lnTo>
                    <a:lnTo>
                      <a:pt x="1478" y="2216"/>
                    </a:lnTo>
                    <a:lnTo>
                      <a:pt x="1460" y="2238"/>
                    </a:lnTo>
                    <a:lnTo>
                      <a:pt x="1442" y="2260"/>
                    </a:lnTo>
                    <a:lnTo>
                      <a:pt x="1425" y="2280"/>
                    </a:lnTo>
                    <a:lnTo>
                      <a:pt x="1407" y="2298"/>
                    </a:lnTo>
                    <a:lnTo>
                      <a:pt x="1388" y="2314"/>
                    </a:lnTo>
                    <a:lnTo>
                      <a:pt x="1370" y="2330"/>
                    </a:lnTo>
                    <a:lnTo>
                      <a:pt x="1351" y="2342"/>
                    </a:lnTo>
                    <a:lnTo>
                      <a:pt x="1333" y="2352"/>
                    </a:lnTo>
                    <a:lnTo>
                      <a:pt x="1313" y="2362"/>
                    </a:lnTo>
                    <a:lnTo>
                      <a:pt x="1294" y="2370"/>
                    </a:lnTo>
                    <a:lnTo>
                      <a:pt x="1274" y="2376"/>
                    </a:lnTo>
                    <a:lnTo>
                      <a:pt x="1254" y="2380"/>
                    </a:lnTo>
                    <a:lnTo>
                      <a:pt x="1234" y="2382"/>
                    </a:lnTo>
                    <a:lnTo>
                      <a:pt x="1213" y="2384"/>
                    </a:lnTo>
                    <a:lnTo>
                      <a:pt x="1192" y="2382"/>
                    </a:lnTo>
                    <a:lnTo>
                      <a:pt x="1170" y="2380"/>
                    </a:lnTo>
                    <a:lnTo>
                      <a:pt x="1150" y="2374"/>
                    </a:lnTo>
                    <a:lnTo>
                      <a:pt x="1130" y="2368"/>
                    </a:lnTo>
                    <a:lnTo>
                      <a:pt x="1111" y="2360"/>
                    </a:lnTo>
                    <a:lnTo>
                      <a:pt x="1093" y="2350"/>
                    </a:lnTo>
                    <a:lnTo>
                      <a:pt x="1075" y="2338"/>
                    </a:lnTo>
                    <a:lnTo>
                      <a:pt x="1066" y="2332"/>
                    </a:lnTo>
                    <a:lnTo>
                      <a:pt x="1057" y="2326"/>
                    </a:lnTo>
                    <a:lnTo>
                      <a:pt x="1040" y="2310"/>
                    </a:lnTo>
                    <a:lnTo>
                      <a:pt x="1024" y="2294"/>
                    </a:lnTo>
                    <a:lnTo>
                      <a:pt x="1008" y="2274"/>
                    </a:lnTo>
                    <a:lnTo>
                      <a:pt x="993" y="2256"/>
                    </a:lnTo>
                    <a:lnTo>
                      <a:pt x="979" y="2234"/>
                    </a:lnTo>
                    <a:lnTo>
                      <a:pt x="965" y="2210"/>
                    </a:lnTo>
                    <a:lnTo>
                      <a:pt x="952" y="2186"/>
                    </a:lnTo>
                    <a:lnTo>
                      <a:pt x="939" y="2160"/>
                    </a:lnTo>
                    <a:lnTo>
                      <a:pt x="927" y="2132"/>
                    </a:lnTo>
                    <a:lnTo>
                      <a:pt x="916" y="2104"/>
                    </a:lnTo>
                    <a:lnTo>
                      <a:pt x="911" y="2088"/>
                    </a:lnTo>
                    <a:lnTo>
                      <a:pt x="905" y="2072"/>
                    </a:lnTo>
                    <a:lnTo>
                      <a:pt x="900" y="2058"/>
                    </a:lnTo>
                    <a:lnTo>
                      <a:pt x="896" y="2042"/>
                    </a:lnTo>
                    <a:lnTo>
                      <a:pt x="886" y="2008"/>
                    </a:lnTo>
                    <a:lnTo>
                      <a:pt x="878" y="1974"/>
                    </a:lnTo>
                    <a:lnTo>
                      <a:pt x="870" y="1938"/>
                    </a:lnTo>
                    <a:lnTo>
                      <a:pt x="863" y="1900"/>
                    </a:lnTo>
                    <a:lnTo>
                      <a:pt x="857" y="1862"/>
                    </a:lnTo>
                    <a:lnTo>
                      <a:pt x="855" y="1842"/>
                    </a:lnTo>
                    <a:lnTo>
                      <a:pt x="852" y="1824"/>
                    </a:lnTo>
                    <a:lnTo>
                      <a:pt x="846" y="1782"/>
                    </a:lnTo>
                    <a:lnTo>
                      <a:pt x="844" y="1762"/>
                    </a:lnTo>
                    <a:lnTo>
                      <a:pt x="843" y="1740"/>
                    </a:lnTo>
                    <a:lnTo>
                      <a:pt x="840" y="1698"/>
                    </a:lnTo>
                    <a:lnTo>
                      <a:pt x="838" y="1654"/>
                    </a:lnTo>
                    <a:lnTo>
                      <a:pt x="836" y="1608"/>
                    </a:lnTo>
                    <a:lnTo>
                      <a:pt x="836" y="1562"/>
                    </a:lnTo>
                    <a:lnTo>
                      <a:pt x="836" y="1511"/>
                    </a:lnTo>
                    <a:lnTo>
                      <a:pt x="837" y="1461"/>
                    </a:lnTo>
                    <a:lnTo>
                      <a:pt x="839" y="1413"/>
                    </a:lnTo>
                    <a:lnTo>
                      <a:pt x="842" y="1367"/>
                    </a:lnTo>
                    <a:lnTo>
                      <a:pt x="845" y="1321"/>
                    </a:lnTo>
                    <a:lnTo>
                      <a:pt x="850" y="1279"/>
                    </a:lnTo>
                    <a:lnTo>
                      <a:pt x="855" y="1239"/>
                    </a:lnTo>
                    <a:lnTo>
                      <a:pt x="860" y="1199"/>
                    </a:lnTo>
                    <a:lnTo>
                      <a:pt x="867" y="1161"/>
                    </a:lnTo>
                    <a:lnTo>
                      <a:pt x="874" y="1125"/>
                    </a:lnTo>
                    <a:lnTo>
                      <a:pt x="882" y="1091"/>
                    </a:lnTo>
                    <a:lnTo>
                      <a:pt x="887" y="1075"/>
                    </a:lnTo>
                    <a:lnTo>
                      <a:pt x="891" y="1057"/>
                    </a:lnTo>
                    <a:lnTo>
                      <a:pt x="901" y="1025"/>
                    </a:lnTo>
                    <a:lnTo>
                      <a:pt x="912" y="993"/>
                    </a:lnTo>
                    <a:lnTo>
                      <a:pt x="923" y="963"/>
                    </a:lnTo>
                    <a:lnTo>
                      <a:pt x="936" y="933"/>
                    </a:lnTo>
                    <a:lnTo>
                      <a:pt x="948" y="907"/>
                    </a:lnTo>
                    <a:lnTo>
                      <a:pt x="961" y="883"/>
                    </a:lnTo>
                    <a:lnTo>
                      <a:pt x="974" y="859"/>
                    </a:lnTo>
                    <a:lnTo>
                      <a:pt x="988" y="839"/>
                    </a:lnTo>
                    <a:lnTo>
                      <a:pt x="1002" y="819"/>
                    </a:lnTo>
                    <a:lnTo>
                      <a:pt x="1016" y="803"/>
                    </a:lnTo>
                    <a:lnTo>
                      <a:pt x="1031" y="787"/>
                    </a:lnTo>
                    <a:lnTo>
                      <a:pt x="1046" y="773"/>
                    </a:lnTo>
                    <a:lnTo>
                      <a:pt x="1061" y="759"/>
                    </a:lnTo>
                    <a:lnTo>
                      <a:pt x="1069" y="755"/>
                    </a:lnTo>
                    <a:lnTo>
                      <a:pt x="1078" y="749"/>
                    </a:lnTo>
                    <a:lnTo>
                      <a:pt x="1086" y="745"/>
                    </a:lnTo>
                    <a:lnTo>
                      <a:pt x="1094" y="741"/>
                    </a:lnTo>
                    <a:lnTo>
                      <a:pt x="1111" y="733"/>
                    </a:lnTo>
                    <a:lnTo>
                      <a:pt x="1129" y="727"/>
                    </a:lnTo>
                    <a:lnTo>
                      <a:pt x="1147" y="723"/>
                    </a:lnTo>
                    <a:lnTo>
                      <a:pt x="1166" y="721"/>
                    </a:lnTo>
                    <a:lnTo>
                      <a:pt x="1186" y="719"/>
                    </a:lnTo>
                    <a:lnTo>
                      <a:pt x="1204" y="721"/>
                    </a:lnTo>
                    <a:lnTo>
                      <a:pt x="1221" y="723"/>
                    </a:lnTo>
                    <a:lnTo>
                      <a:pt x="1237" y="727"/>
                    </a:lnTo>
                    <a:lnTo>
                      <a:pt x="1254" y="731"/>
                    </a:lnTo>
                    <a:lnTo>
                      <a:pt x="1270" y="737"/>
                    </a:lnTo>
                    <a:lnTo>
                      <a:pt x="1286" y="745"/>
                    </a:lnTo>
                    <a:lnTo>
                      <a:pt x="1294" y="749"/>
                    </a:lnTo>
                    <a:lnTo>
                      <a:pt x="1301" y="755"/>
                    </a:lnTo>
                    <a:lnTo>
                      <a:pt x="1316" y="765"/>
                    </a:lnTo>
                    <a:lnTo>
                      <a:pt x="1331" y="775"/>
                    </a:lnTo>
                    <a:lnTo>
                      <a:pt x="1345" y="789"/>
                    </a:lnTo>
                    <a:lnTo>
                      <a:pt x="1359" y="801"/>
                    </a:lnTo>
                    <a:lnTo>
                      <a:pt x="1371" y="817"/>
                    </a:lnTo>
                    <a:lnTo>
                      <a:pt x="1384" y="833"/>
                    </a:lnTo>
                    <a:lnTo>
                      <a:pt x="1395" y="849"/>
                    </a:lnTo>
                    <a:lnTo>
                      <a:pt x="1406" y="869"/>
                    </a:lnTo>
                    <a:lnTo>
                      <a:pt x="1416" y="887"/>
                    </a:lnTo>
                    <a:lnTo>
                      <a:pt x="1429" y="917"/>
                    </a:lnTo>
                    <a:lnTo>
                      <a:pt x="1441" y="947"/>
                    </a:lnTo>
                    <a:lnTo>
                      <a:pt x="1447" y="963"/>
                    </a:lnTo>
                    <a:lnTo>
                      <a:pt x="1453" y="979"/>
                    </a:lnTo>
                    <a:lnTo>
                      <a:pt x="1463" y="1011"/>
                    </a:lnTo>
                    <a:lnTo>
                      <a:pt x="1473" y="1047"/>
                    </a:lnTo>
                    <a:lnTo>
                      <a:pt x="1481" y="1085"/>
                    </a:lnTo>
                    <a:lnTo>
                      <a:pt x="1489" y="1125"/>
                    </a:lnTo>
                    <a:lnTo>
                      <a:pt x="1496" y="1165"/>
                    </a:lnTo>
                    <a:lnTo>
                      <a:pt x="1499" y="1187"/>
                    </a:lnTo>
                    <a:lnTo>
                      <a:pt x="1502" y="1209"/>
                    </a:lnTo>
                    <a:lnTo>
                      <a:pt x="1507" y="1255"/>
                    </a:lnTo>
                    <a:lnTo>
                      <a:pt x="1512" y="1303"/>
                    </a:lnTo>
                    <a:lnTo>
                      <a:pt x="1515" y="1355"/>
                    </a:lnTo>
                    <a:lnTo>
                      <a:pt x="1518" y="1407"/>
                    </a:lnTo>
                    <a:lnTo>
                      <a:pt x="1520" y="1463"/>
                    </a:lnTo>
                    <a:lnTo>
                      <a:pt x="1521" y="1521"/>
                    </a:lnTo>
                    <a:lnTo>
                      <a:pt x="1521" y="1580"/>
                    </a:lnTo>
                    <a:lnTo>
                      <a:pt x="1521" y="1676"/>
                    </a:lnTo>
                    <a:lnTo>
                      <a:pt x="1062" y="1676"/>
                    </a:lnTo>
                    <a:close/>
                    <a:moveTo>
                      <a:pt x="1306" y="1355"/>
                    </a:moveTo>
                    <a:lnTo>
                      <a:pt x="1306" y="1313"/>
                    </a:lnTo>
                    <a:lnTo>
                      <a:pt x="1305" y="1277"/>
                    </a:lnTo>
                    <a:lnTo>
                      <a:pt x="1303" y="1243"/>
                    </a:lnTo>
                    <a:lnTo>
                      <a:pt x="1300" y="1213"/>
                    </a:lnTo>
                    <a:lnTo>
                      <a:pt x="1297" y="1187"/>
                    </a:lnTo>
                    <a:lnTo>
                      <a:pt x="1293" y="1163"/>
                    </a:lnTo>
                    <a:lnTo>
                      <a:pt x="1290" y="1151"/>
                    </a:lnTo>
                    <a:lnTo>
                      <a:pt x="1288" y="1139"/>
                    </a:lnTo>
                    <a:lnTo>
                      <a:pt x="1284" y="1127"/>
                    </a:lnTo>
                    <a:lnTo>
                      <a:pt x="1281" y="1117"/>
                    </a:lnTo>
                    <a:lnTo>
                      <a:pt x="1273" y="1095"/>
                    </a:lnTo>
                    <a:lnTo>
                      <a:pt x="1269" y="1085"/>
                    </a:lnTo>
                    <a:lnTo>
                      <a:pt x="1264" y="1077"/>
                    </a:lnTo>
                    <a:lnTo>
                      <a:pt x="1259" y="1067"/>
                    </a:lnTo>
                    <a:lnTo>
                      <a:pt x="1254" y="1061"/>
                    </a:lnTo>
                    <a:lnTo>
                      <a:pt x="1249" y="1053"/>
                    </a:lnTo>
                    <a:lnTo>
                      <a:pt x="1244" y="1047"/>
                    </a:lnTo>
                    <a:lnTo>
                      <a:pt x="1238" y="1041"/>
                    </a:lnTo>
                    <a:lnTo>
                      <a:pt x="1232" y="1037"/>
                    </a:lnTo>
                    <a:lnTo>
                      <a:pt x="1225" y="1033"/>
                    </a:lnTo>
                    <a:lnTo>
                      <a:pt x="1219" y="1029"/>
                    </a:lnTo>
                    <a:lnTo>
                      <a:pt x="1212" y="1027"/>
                    </a:lnTo>
                    <a:lnTo>
                      <a:pt x="1205" y="1025"/>
                    </a:lnTo>
                    <a:lnTo>
                      <a:pt x="1197" y="1025"/>
                    </a:lnTo>
                    <a:lnTo>
                      <a:pt x="1190" y="1023"/>
                    </a:lnTo>
                    <a:lnTo>
                      <a:pt x="1174" y="1025"/>
                    </a:lnTo>
                    <a:lnTo>
                      <a:pt x="1167" y="1027"/>
                    </a:lnTo>
                    <a:lnTo>
                      <a:pt x="1161" y="1029"/>
                    </a:lnTo>
                    <a:lnTo>
                      <a:pt x="1148" y="1037"/>
                    </a:lnTo>
                    <a:lnTo>
                      <a:pt x="1142" y="1041"/>
                    </a:lnTo>
                    <a:lnTo>
                      <a:pt x="1136" y="1047"/>
                    </a:lnTo>
                    <a:lnTo>
                      <a:pt x="1125" y="1059"/>
                    </a:lnTo>
                    <a:lnTo>
                      <a:pt x="1120" y="1067"/>
                    </a:lnTo>
                    <a:lnTo>
                      <a:pt x="1115" y="1075"/>
                    </a:lnTo>
                    <a:lnTo>
                      <a:pt x="1110" y="1083"/>
                    </a:lnTo>
                    <a:lnTo>
                      <a:pt x="1105" y="1093"/>
                    </a:lnTo>
                    <a:lnTo>
                      <a:pt x="1097" y="1113"/>
                    </a:lnTo>
                    <a:lnTo>
                      <a:pt x="1090" y="1137"/>
                    </a:lnTo>
                    <a:lnTo>
                      <a:pt x="1083" y="1163"/>
                    </a:lnTo>
                    <a:lnTo>
                      <a:pt x="1078" y="1191"/>
                    </a:lnTo>
                    <a:lnTo>
                      <a:pt x="1075" y="1205"/>
                    </a:lnTo>
                    <a:lnTo>
                      <a:pt x="1073" y="1221"/>
                    </a:lnTo>
                    <a:lnTo>
                      <a:pt x="1069" y="1255"/>
                    </a:lnTo>
                    <a:lnTo>
                      <a:pt x="1068" y="1271"/>
                    </a:lnTo>
                    <a:lnTo>
                      <a:pt x="1067" y="1289"/>
                    </a:lnTo>
                    <a:lnTo>
                      <a:pt x="1066" y="1309"/>
                    </a:lnTo>
                    <a:lnTo>
                      <a:pt x="1065" y="1327"/>
                    </a:lnTo>
                    <a:lnTo>
                      <a:pt x="1065" y="1367"/>
                    </a:lnTo>
                    <a:lnTo>
                      <a:pt x="1065" y="1373"/>
                    </a:lnTo>
                    <a:lnTo>
                      <a:pt x="1306" y="1373"/>
                    </a:lnTo>
                    <a:lnTo>
                      <a:pt x="1306" y="1355"/>
                    </a:lnTo>
                    <a:close/>
                    <a:moveTo>
                      <a:pt x="1874" y="2378"/>
                    </a:moveTo>
                    <a:lnTo>
                      <a:pt x="1856" y="2376"/>
                    </a:lnTo>
                    <a:lnTo>
                      <a:pt x="1848" y="2374"/>
                    </a:lnTo>
                    <a:lnTo>
                      <a:pt x="1840" y="2374"/>
                    </a:lnTo>
                    <a:lnTo>
                      <a:pt x="1825" y="2368"/>
                    </a:lnTo>
                    <a:lnTo>
                      <a:pt x="1810" y="2362"/>
                    </a:lnTo>
                    <a:lnTo>
                      <a:pt x="1796" y="2354"/>
                    </a:lnTo>
                    <a:lnTo>
                      <a:pt x="1782" y="2344"/>
                    </a:lnTo>
                    <a:lnTo>
                      <a:pt x="1769" y="2332"/>
                    </a:lnTo>
                    <a:lnTo>
                      <a:pt x="1763" y="2326"/>
                    </a:lnTo>
                    <a:lnTo>
                      <a:pt x="1757" y="2318"/>
                    </a:lnTo>
                    <a:lnTo>
                      <a:pt x="1751" y="2312"/>
                    </a:lnTo>
                    <a:lnTo>
                      <a:pt x="1745" y="2304"/>
                    </a:lnTo>
                    <a:lnTo>
                      <a:pt x="1739" y="2296"/>
                    </a:lnTo>
                    <a:lnTo>
                      <a:pt x="1734" y="2288"/>
                    </a:lnTo>
                    <a:lnTo>
                      <a:pt x="1729" y="2278"/>
                    </a:lnTo>
                    <a:lnTo>
                      <a:pt x="1724" y="2270"/>
                    </a:lnTo>
                    <a:lnTo>
                      <a:pt x="1719" y="2260"/>
                    </a:lnTo>
                    <a:lnTo>
                      <a:pt x="1715" y="2250"/>
                    </a:lnTo>
                    <a:lnTo>
                      <a:pt x="1711" y="2240"/>
                    </a:lnTo>
                    <a:lnTo>
                      <a:pt x="1707" y="2230"/>
                    </a:lnTo>
                    <a:lnTo>
                      <a:pt x="1700" y="2208"/>
                    </a:lnTo>
                    <a:lnTo>
                      <a:pt x="1693" y="2184"/>
                    </a:lnTo>
                    <a:lnTo>
                      <a:pt x="1691" y="2172"/>
                    </a:lnTo>
                    <a:lnTo>
                      <a:pt x="1688" y="2160"/>
                    </a:lnTo>
                    <a:lnTo>
                      <a:pt x="1683" y="2130"/>
                    </a:lnTo>
                    <a:lnTo>
                      <a:pt x="1679" y="2102"/>
                    </a:lnTo>
                    <a:lnTo>
                      <a:pt x="1676" y="2072"/>
                    </a:lnTo>
                    <a:lnTo>
                      <a:pt x="1673" y="2036"/>
                    </a:lnTo>
                    <a:lnTo>
                      <a:pt x="1671" y="1994"/>
                    </a:lnTo>
                    <a:lnTo>
                      <a:pt x="1670" y="1944"/>
                    </a:lnTo>
                    <a:lnTo>
                      <a:pt x="1670" y="1880"/>
                    </a:lnTo>
                    <a:lnTo>
                      <a:pt x="1670" y="1804"/>
                    </a:lnTo>
                    <a:lnTo>
                      <a:pt x="1670" y="621"/>
                    </a:lnTo>
                    <a:lnTo>
                      <a:pt x="1669" y="480"/>
                    </a:lnTo>
                    <a:lnTo>
                      <a:pt x="1668" y="418"/>
                    </a:lnTo>
                    <a:lnTo>
                      <a:pt x="1667" y="358"/>
                    </a:lnTo>
                    <a:lnTo>
                      <a:pt x="1666" y="304"/>
                    </a:lnTo>
                    <a:lnTo>
                      <a:pt x="1664" y="250"/>
                    </a:lnTo>
                    <a:lnTo>
                      <a:pt x="1661" y="198"/>
                    </a:lnTo>
                    <a:lnTo>
                      <a:pt x="1659" y="144"/>
                    </a:lnTo>
                    <a:lnTo>
                      <a:pt x="1872" y="48"/>
                    </a:lnTo>
                    <a:lnTo>
                      <a:pt x="1875" y="82"/>
                    </a:lnTo>
                    <a:lnTo>
                      <a:pt x="1877" y="118"/>
                    </a:lnTo>
                    <a:lnTo>
                      <a:pt x="1879" y="158"/>
                    </a:lnTo>
                    <a:lnTo>
                      <a:pt x="1880" y="204"/>
                    </a:lnTo>
                    <a:lnTo>
                      <a:pt x="1882" y="256"/>
                    </a:lnTo>
                    <a:lnTo>
                      <a:pt x="1882" y="314"/>
                    </a:lnTo>
                    <a:lnTo>
                      <a:pt x="1883" y="382"/>
                    </a:lnTo>
                    <a:lnTo>
                      <a:pt x="1883" y="460"/>
                    </a:lnTo>
                    <a:lnTo>
                      <a:pt x="1883" y="1696"/>
                    </a:lnTo>
                    <a:lnTo>
                      <a:pt x="1883" y="1786"/>
                    </a:lnTo>
                    <a:lnTo>
                      <a:pt x="1883" y="1860"/>
                    </a:lnTo>
                    <a:lnTo>
                      <a:pt x="1884" y="1916"/>
                    </a:lnTo>
                    <a:lnTo>
                      <a:pt x="1885" y="1958"/>
                    </a:lnTo>
                    <a:lnTo>
                      <a:pt x="1887" y="1990"/>
                    </a:lnTo>
                    <a:lnTo>
                      <a:pt x="1889" y="2014"/>
                    </a:lnTo>
                    <a:lnTo>
                      <a:pt x="1893" y="2032"/>
                    </a:lnTo>
                    <a:lnTo>
                      <a:pt x="1895" y="2040"/>
                    </a:lnTo>
                    <a:lnTo>
                      <a:pt x="1897" y="2048"/>
                    </a:lnTo>
                    <a:lnTo>
                      <a:pt x="1900" y="2058"/>
                    </a:lnTo>
                    <a:lnTo>
                      <a:pt x="1904" y="2068"/>
                    </a:lnTo>
                    <a:lnTo>
                      <a:pt x="1909" y="2074"/>
                    </a:lnTo>
                    <a:lnTo>
                      <a:pt x="1914" y="2080"/>
                    </a:lnTo>
                    <a:lnTo>
                      <a:pt x="1920" y="2086"/>
                    </a:lnTo>
                    <a:lnTo>
                      <a:pt x="1926" y="2090"/>
                    </a:lnTo>
                    <a:lnTo>
                      <a:pt x="1932" y="2092"/>
                    </a:lnTo>
                    <a:lnTo>
                      <a:pt x="1939" y="2092"/>
                    </a:lnTo>
                    <a:lnTo>
                      <a:pt x="1944" y="2092"/>
                    </a:lnTo>
                    <a:lnTo>
                      <a:pt x="1949" y="2092"/>
                    </a:lnTo>
                    <a:lnTo>
                      <a:pt x="1955" y="2090"/>
                    </a:lnTo>
                    <a:lnTo>
                      <a:pt x="1962" y="2086"/>
                    </a:lnTo>
                    <a:lnTo>
                      <a:pt x="1998" y="2334"/>
                    </a:lnTo>
                    <a:lnTo>
                      <a:pt x="1984" y="2344"/>
                    </a:lnTo>
                    <a:lnTo>
                      <a:pt x="1969" y="2352"/>
                    </a:lnTo>
                    <a:lnTo>
                      <a:pt x="1955" y="2360"/>
                    </a:lnTo>
                    <a:lnTo>
                      <a:pt x="1947" y="2362"/>
                    </a:lnTo>
                    <a:lnTo>
                      <a:pt x="1939" y="2366"/>
                    </a:lnTo>
                    <a:lnTo>
                      <a:pt x="1923" y="2370"/>
                    </a:lnTo>
                    <a:lnTo>
                      <a:pt x="1907" y="2374"/>
                    </a:lnTo>
                    <a:lnTo>
                      <a:pt x="1890" y="2376"/>
                    </a:lnTo>
                    <a:lnTo>
                      <a:pt x="1874" y="2378"/>
                    </a:lnTo>
                    <a:close/>
                    <a:moveTo>
                      <a:pt x="2638" y="2420"/>
                    </a:moveTo>
                    <a:lnTo>
                      <a:pt x="2629" y="2412"/>
                    </a:lnTo>
                    <a:lnTo>
                      <a:pt x="2620" y="2404"/>
                    </a:lnTo>
                    <a:lnTo>
                      <a:pt x="2603" y="2384"/>
                    </a:lnTo>
                    <a:lnTo>
                      <a:pt x="2587" y="2364"/>
                    </a:lnTo>
                    <a:lnTo>
                      <a:pt x="2572" y="2340"/>
                    </a:lnTo>
                    <a:lnTo>
                      <a:pt x="2565" y="2326"/>
                    </a:lnTo>
                    <a:lnTo>
                      <a:pt x="2558" y="2314"/>
                    </a:lnTo>
                    <a:lnTo>
                      <a:pt x="2546" y="2286"/>
                    </a:lnTo>
                    <a:lnTo>
                      <a:pt x="2534" y="2258"/>
                    </a:lnTo>
                    <a:lnTo>
                      <a:pt x="2530" y="2244"/>
                    </a:lnTo>
                    <a:lnTo>
                      <a:pt x="2526" y="2228"/>
                    </a:lnTo>
                    <a:lnTo>
                      <a:pt x="2514" y="2252"/>
                    </a:lnTo>
                    <a:lnTo>
                      <a:pt x="2501" y="2274"/>
                    </a:lnTo>
                    <a:lnTo>
                      <a:pt x="2489" y="2294"/>
                    </a:lnTo>
                    <a:lnTo>
                      <a:pt x="2477" y="2312"/>
                    </a:lnTo>
                    <a:lnTo>
                      <a:pt x="2470" y="2322"/>
                    </a:lnTo>
                    <a:lnTo>
                      <a:pt x="2462" y="2332"/>
                    </a:lnTo>
                    <a:lnTo>
                      <a:pt x="2445" y="2350"/>
                    </a:lnTo>
                    <a:lnTo>
                      <a:pt x="2436" y="2356"/>
                    </a:lnTo>
                    <a:lnTo>
                      <a:pt x="2427" y="2364"/>
                    </a:lnTo>
                    <a:lnTo>
                      <a:pt x="2408" y="2376"/>
                    </a:lnTo>
                    <a:lnTo>
                      <a:pt x="2397" y="2382"/>
                    </a:lnTo>
                    <a:lnTo>
                      <a:pt x="2387" y="2386"/>
                    </a:lnTo>
                    <a:lnTo>
                      <a:pt x="2376" y="2390"/>
                    </a:lnTo>
                    <a:lnTo>
                      <a:pt x="2365" y="2394"/>
                    </a:lnTo>
                    <a:lnTo>
                      <a:pt x="2353" y="2396"/>
                    </a:lnTo>
                    <a:lnTo>
                      <a:pt x="2342" y="2398"/>
                    </a:lnTo>
                    <a:lnTo>
                      <a:pt x="2330" y="2398"/>
                    </a:lnTo>
                    <a:lnTo>
                      <a:pt x="2318" y="2398"/>
                    </a:lnTo>
                    <a:lnTo>
                      <a:pt x="2302" y="2398"/>
                    </a:lnTo>
                    <a:lnTo>
                      <a:pt x="2286" y="2396"/>
                    </a:lnTo>
                    <a:lnTo>
                      <a:pt x="2270" y="2394"/>
                    </a:lnTo>
                    <a:lnTo>
                      <a:pt x="2255" y="2390"/>
                    </a:lnTo>
                    <a:lnTo>
                      <a:pt x="2241" y="2386"/>
                    </a:lnTo>
                    <a:lnTo>
                      <a:pt x="2227" y="2380"/>
                    </a:lnTo>
                    <a:lnTo>
                      <a:pt x="2214" y="2374"/>
                    </a:lnTo>
                    <a:lnTo>
                      <a:pt x="2200" y="2366"/>
                    </a:lnTo>
                    <a:lnTo>
                      <a:pt x="2187" y="2358"/>
                    </a:lnTo>
                    <a:lnTo>
                      <a:pt x="2175" y="2348"/>
                    </a:lnTo>
                    <a:lnTo>
                      <a:pt x="2164" y="2336"/>
                    </a:lnTo>
                    <a:lnTo>
                      <a:pt x="2153" y="2326"/>
                    </a:lnTo>
                    <a:lnTo>
                      <a:pt x="2142" y="2312"/>
                    </a:lnTo>
                    <a:lnTo>
                      <a:pt x="2133" y="2300"/>
                    </a:lnTo>
                    <a:lnTo>
                      <a:pt x="2123" y="2284"/>
                    </a:lnTo>
                    <a:lnTo>
                      <a:pt x="2114" y="2270"/>
                    </a:lnTo>
                    <a:lnTo>
                      <a:pt x="2106" y="2254"/>
                    </a:lnTo>
                    <a:lnTo>
                      <a:pt x="2098" y="2236"/>
                    </a:lnTo>
                    <a:lnTo>
                      <a:pt x="2091" y="2218"/>
                    </a:lnTo>
                    <a:lnTo>
                      <a:pt x="2084" y="2198"/>
                    </a:lnTo>
                    <a:lnTo>
                      <a:pt x="2078" y="2178"/>
                    </a:lnTo>
                    <a:lnTo>
                      <a:pt x="2072" y="2158"/>
                    </a:lnTo>
                    <a:lnTo>
                      <a:pt x="2067" y="2136"/>
                    </a:lnTo>
                    <a:lnTo>
                      <a:pt x="2062" y="2114"/>
                    </a:lnTo>
                    <a:lnTo>
                      <a:pt x="2058" y="2090"/>
                    </a:lnTo>
                    <a:lnTo>
                      <a:pt x="2054" y="2066"/>
                    </a:lnTo>
                    <a:lnTo>
                      <a:pt x="2051" y="2040"/>
                    </a:lnTo>
                    <a:lnTo>
                      <a:pt x="2049" y="2014"/>
                    </a:lnTo>
                    <a:lnTo>
                      <a:pt x="2047" y="1988"/>
                    </a:lnTo>
                    <a:lnTo>
                      <a:pt x="2045" y="1960"/>
                    </a:lnTo>
                    <a:lnTo>
                      <a:pt x="2044" y="1932"/>
                    </a:lnTo>
                    <a:lnTo>
                      <a:pt x="2044" y="1902"/>
                    </a:lnTo>
                    <a:lnTo>
                      <a:pt x="2044" y="1868"/>
                    </a:lnTo>
                    <a:lnTo>
                      <a:pt x="2046" y="1836"/>
                    </a:lnTo>
                    <a:lnTo>
                      <a:pt x="2047" y="1804"/>
                    </a:lnTo>
                    <a:lnTo>
                      <a:pt x="2050" y="1772"/>
                    </a:lnTo>
                    <a:lnTo>
                      <a:pt x="2054" y="1744"/>
                    </a:lnTo>
                    <a:lnTo>
                      <a:pt x="2058" y="1714"/>
                    </a:lnTo>
                    <a:lnTo>
                      <a:pt x="2063" y="1688"/>
                    </a:lnTo>
                    <a:lnTo>
                      <a:pt x="2068" y="1660"/>
                    </a:lnTo>
                    <a:lnTo>
                      <a:pt x="2075" y="1636"/>
                    </a:lnTo>
                    <a:lnTo>
                      <a:pt x="2082" y="1612"/>
                    </a:lnTo>
                    <a:lnTo>
                      <a:pt x="2090" y="1588"/>
                    </a:lnTo>
                    <a:lnTo>
                      <a:pt x="2098" y="1566"/>
                    </a:lnTo>
                    <a:lnTo>
                      <a:pt x="2107" y="1547"/>
                    </a:lnTo>
                    <a:lnTo>
                      <a:pt x="2118" y="1527"/>
                    </a:lnTo>
                    <a:lnTo>
                      <a:pt x="2128" y="1509"/>
                    </a:lnTo>
                    <a:lnTo>
                      <a:pt x="2140" y="1491"/>
                    </a:lnTo>
                    <a:lnTo>
                      <a:pt x="2152" y="1475"/>
                    </a:lnTo>
                    <a:lnTo>
                      <a:pt x="2159" y="1467"/>
                    </a:lnTo>
                    <a:lnTo>
                      <a:pt x="2165" y="1461"/>
                    </a:lnTo>
                    <a:lnTo>
                      <a:pt x="2179" y="1447"/>
                    </a:lnTo>
                    <a:lnTo>
                      <a:pt x="2194" y="1433"/>
                    </a:lnTo>
                    <a:lnTo>
                      <a:pt x="2210" y="1421"/>
                    </a:lnTo>
                    <a:lnTo>
                      <a:pt x="2226" y="1411"/>
                    </a:lnTo>
                    <a:lnTo>
                      <a:pt x="2243" y="1401"/>
                    </a:lnTo>
                    <a:lnTo>
                      <a:pt x="2260" y="1391"/>
                    </a:lnTo>
                    <a:lnTo>
                      <a:pt x="2278" y="1383"/>
                    </a:lnTo>
                    <a:lnTo>
                      <a:pt x="2297" y="1377"/>
                    </a:lnTo>
                    <a:lnTo>
                      <a:pt x="2317" y="1371"/>
                    </a:lnTo>
                    <a:lnTo>
                      <a:pt x="2327" y="1369"/>
                    </a:lnTo>
                    <a:lnTo>
                      <a:pt x="2337" y="1367"/>
                    </a:lnTo>
                    <a:lnTo>
                      <a:pt x="2359" y="1363"/>
                    </a:lnTo>
                    <a:lnTo>
                      <a:pt x="2380" y="1361"/>
                    </a:lnTo>
                    <a:lnTo>
                      <a:pt x="2403" y="1359"/>
                    </a:lnTo>
                    <a:lnTo>
                      <a:pt x="2426" y="1359"/>
                    </a:lnTo>
                    <a:lnTo>
                      <a:pt x="2449" y="1359"/>
                    </a:lnTo>
                    <a:lnTo>
                      <a:pt x="2461" y="1359"/>
                    </a:lnTo>
                    <a:lnTo>
                      <a:pt x="2473" y="1361"/>
                    </a:lnTo>
                    <a:lnTo>
                      <a:pt x="2473" y="1297"/>
                    </a:lnTo>
                    <a:lnTo>
                      <a:pt x="2473" y="1265"/>
                    </a:lnTo>
                    <a:lnTo>
                      <a:pt x="2472" y="1249"/>
                    </a:lnTo>
                    <a:lnTo>
                      <a:pt x="2472" y="1235"/>
                    </a:lnTo>
                    <a:lnTo>
                      <a:pt x="2471" y="1209"/>
                    </a:lnTo>
                    <a:lnTo>
                      <a:pt x="2469" y="1185"/>
                    </a:lnTo>
                    <a:lnTo>
                      <a:pt x="2467" y="1163"/>
                    </a:lnTo>
                    <a:lnTo>
                      <a:pt x="2463" y="1145"/>
                    </a:lnTo>
                    <a:lnTo>
                      <a:pt x="2460" y="1127"/>
                    </a:lnTo>
                    <a:lnTo>
                      <a:pt x="2455" y="1113"/>
                    </a:lnTo>
                    <a:lnTo>
                      <a:pt x="2449" y="1099"/>
                    </a:lnTo>
                    <a:lnTo>
                      <a:pt x="2443" y="1089"/>
                    </a:lnTo>
                    <a:lnTo>
                      <a:pt x="2439" y="1085"/>
                    </a:lnTo>
                    <a:lnTo>
                      <a:pt x="2435" y="1079"/>
                    </a:lnTo>
                    <a:lnTo>
                      <a:pt x="2426" y="1073"/>
                    </a:lnTo>
                    <a:lnTo>
                      <a:pt x="2417" y="1067"/>
                    </a:lnTo>
                    <a:lnTo>
                      <a:pt x="2406" y="1063"/>
                    </a:lnTo>
                    <a:lnTo>
                      <a:pt x="2393" y="1061"/>
                    </a:lnTo>
                    <a:lnTo>
                      <a:pt x="2380" y="1061"/>
                    </a:lnTo>
                    <a:lnTo>
                      <a:pt x="2367" y="1061"/>
                    </a:lnTo>
                    <a:lnTo>
                      <a:pt x="2354" y="1063"/>
                    </a:lnTo>
                    <a:lnTo>
                      <a:pt x="2341" y="1067"/>
                    </a:lnTo>
                    <a:lnTo>
                      <a:pt x="2328" y="1073"/>
                    </a:lnTo>
                    <a:lnTo>
                      <a:pt x="2314" y="1079"/>
                    </a:lnTo>
                    <a:lnTo>
                      <a:pt x="2300" y="1087"/>
                    </a:lnTo>
                    <a:lnTo>
                      <a:pt x="2286" y="1097"/>
                    </a:lnTo>
                    <a:lnTo>
                      <a:pt x="2272" y="1107"/>
                    </a:lnTo>
                    <a:lnTo>
                      <a:pt x="2258" y="1119"/>
                    </a:lnTo>
                    <a:lnTo>
                      <a:pt x="2243" y="1133"/>
                    </a:lnTo>
                    <a:lnTo>
                      <a:pt x="2228" y="1149"/>
                    </a:lnTo>
                    <a:lnTo>
                      <a:pt x="2213" y="1165"/>
                    </a:lnTo>
                    <a:lnTo>
                      <a:pt x="2197" y="1181"/>
                    </a:lnTo>
                    <a:lnTo>
                      <a:pt x="2181" y="1201"/>
                    </a:lnTo>
                    <a:lnTo>
                      <a:pt x="2149" y="1241"/>
                    </a:lnTo>
                    <a:lnTo>
                      <a:pt x="2061" y="943"/>
                    </a:lnTo>
                    <a:lnTo>
                      <a:pt x="2076" y="925"/>
                    </a:lnTo>
                    <a:lnTo>
                      <a:pt x="2091" y="907"/>
                    </a:lnTo>
                    <a:lnTo>
                      <a:pt x="2106" y="891"/>
                    </a:lnTo>
                    <a:lnTo>
                      <a:pt x="2120" y="875"/>
                    </a:lnTo>
                    <a:lnTo>
                      <a:pt x="2136" y="861"/>
                    </a:lnTo>
                    <a:lnTo>
                      <a:pt x="2152" y="845"/>
                    </a:lnTo>
                    <a:lnTo>
                      <a:pt x="2190" y="813"/>
                    </a:lnTo>
                    <a:lnTo>
                      <a:pt x="2219" y="791"/>
                    </a:lnTo>
                    <a:lnTo>
                      <a:pt x="2247" y="771"/>
                    </a:lnTo>
                    <a:lnTo>
                      <a:pt x="2274" y="755"/>
                    </a:lnTo>
                    <a:lnTo>
                      <a:pt x="2288" y="749"/>
                    </a:lnTo>
                    <a:lnTo>
                      <a:pt x="2301" y="743"/>
                    </a:lnTo>
                    <a:lnTo>
                      <a:pt x="2314" y="737"/>
                    </a:lnTo>
                    <a:lnTo>
                      <a:pt x="2328" y="733"/>
                    </a:lnTo>
                    <a:lnTo>
                      <a:pt x="2341" y="729"/>
                    </a:lnTo>
                    <a:lnTo>
                      <a:pt x="2354" y="725"/>
                    </a:lnTo>
                    <a:lnTo>
                      <a:pt x="2367" y="723"/>
                    </a:lnTo>
                    <a:lnTo>
                      <a:pt x="2381" y="721"/>
                    </a:lnTo>
                    <a:lnTo>
                      <a:pt x="2408" y="719"/>
                    </a:lnTo>
                    <a:lnTo>
                      <a:pt x="2432" y="721"/>
                    </a:lnTo>
                    <a:lnTo>
                      <a:pt x="2456" y="725"/>
                    </a:lnTo>
                    <a:lnTo>
                      <a:pt x="2478" y="731"/>
                    </a:lnTo>
                    <a:lnTo>
                      <a:pt x="2500" y="739"/>
                    </a:lnTo>
                    <a:lnTo>
                      <a:pt x="2520" y="749"/>
                    </a:lnTo>
                    <a:lnTo>
                      <a:pt x="2530" y="755"/>
                    </a:lnTo>
                    <a:lnTo>
                      <a:pt x="2539" y="761"/>
                    </a:lnTo>
                    <a:lnTo>
                      <a:pt x="2558" y="775"/>
                    </a:lnTo>
                    <a:lnTo>
                      <a:pt x="2567" y="783"/>
                    </a:lnTo>
                    <a:lnTo>
                      <a:pt x="2575" y="791"/>
                    </a:lnTo>
                    <a:lnTo>
                      <a:pt x="2591" y="811"/>
                    </a:lnTo>
                    <a:lnTo>
                      <a:pt x="2605" y="831"/>
                    </a:lnTo>
                    <a:lnTo>
                      <a:pt x="2618" y="853"/>
                    </a:lnTo>
                    <a:lnTo>
                      <a:pt x="2624" y="865"/>
                    </a:lnTo>
                    <a:lnTo>
                      <a:pt x="2630" y="879"/>
                    </a:lnTo>
                    <a:lnTo>
                      <a:pt x="2636" y="891"/>
                    </a:lnTo>
                    <a:lnTo>
                      <a:pt x="2641" y="905"/>
                    </a:lnTo>
                    <a:lnTo>
                      <a:pt x="2646" y="919"/>
                    </a:lnTo>
                    <a:lnTo>
                      <a:pt x="2650" y="933"/>
                    </a:lnTo>
                    <a:lnTo>
                      <a:pt x="2658" y="963"/>
                    </a:lnTo>
                    <a:lnTo>
                      <a:pt x="2661" y="979"/>
                    </a:lnTo>
                    <a:lnTo>
                      <a:pt x="2664" y="995"/>
                    </a:lnTo>
                    <a:lnTo>
                      <a:pt x="2668" y="1019"/>
                    </a:lnTo>
                    <a:lnTo>
                      <a:pt x="2671" y="1043"/>
                    </a:lnTo>
                    <a:lnTo>
                      <a:pt x="2674" y="1069"/>
                    </a:lnTo>
                    <a:lnTo>
                      <a:pt x="2676" y="1099"/>
                    </a:lnTo>
                    <a:lnTo>
                      <a:pt x="2678" y="1133"/>
                    </a:lnTo>
                    <a:lnTo>
                      <a:pt x="2678" y="1153"/>
                    </a:lnTo>
                    <a:lnTo>
                      <a:pt x="2678" y="1173"/>
                    </a:lnTo>
                    <a:lnTo>
                      <a:pt x="2679" y="1223"/>
                    </a:lnTo>
                    <a:lnTo>
                      <a:pt x="2678" y="1281"/>
                    </a:lnTo>
                    <a:lnTo>
                      <a:pt x="2674" y="1814"/>
                    </a:lnTo>
                    <a:lnTo>
                      <a:pt x="2674" y="1874"/>
                    </a:lnTo>
                    <a:lnTo>
                      <a:pt x="2674" y="1902"/>
                    </a:lnTo>
                    <a:lnTo>
                      <a:pt x="2675" y="1926"/>
                    </a:lnTo>
                    <a:lnTo>
                      <a:pt x="2676" y="1950"/>
                    </a:lnTo>
                    <a:lnTo>
                      <a:pt x="2678" y="1974"/>
                    </a:lnTo>
                    <a:lnTo>
                      <a:pt x="2681" y="1994"/>
                    </a:lnTo>
                    <a:lnTo>
                      <a:pt x="2684" y="2016"/>
                    </a:lnTo>
                    <a:lnTo>
                      <a:pt x="2688" y="2034"/>
                    </a:lnTo>
                    <a:lnTo>
                      <a:pt x="2691" y="2044"/>
                    </a:lnTo>
                    <a:lnTo>
                      <a:pt x="2694" y="2054"/>
                    </a:lnTo>
                    <a:lnTo>
                      <a:pt x="2696" y="2064"/>
                    </a:lnTo>
                    <a:lnTo>
                      <a:pt x="2700" y="2072"/>
                    </a:lnTo>
                    <a:lnTo>
                      <a:pt x="2703" y="2082"/>
                    </a:lnTo>
                    <a:lnTo>
                      <a:pt x="2707" y="2092"/>
                    </a:lnTo>
                    <a:lnTo>
                      <a:pt x="2715" y="2110"/>
                    </a:lnTo>
                    <a:lnTo>
                      <a:pt x="2725" y="2128"/>
                    </a:lnTo>
                    <a:lnTo>
                      <a:pt x="2736" y="2146"/>
                    </a:lnTo>
                    <a:lnTo>
                      <a:pt x="2748" y="2166"/>
                    </a:lnTo>
                    <a:lnTo>
                      <a:pt x="2638" y="2420"/>
                    </a:lnTo>
                    <a:close/>
                    <a:moveTo>
                      <a:pt x="2460" y="1646"/>
                    </a:moveTo>
                    <a:lnTo>
                      <a:pt x="2434" y="1646"/>
                    </a:lnTo>
                    <a:lnTo>
                      <a:pt x="2411" y="1648"/>
                    </a:lnTo>
                    <a:lnTo>
                      <a:pt x="2389" y="1652"/>
                    </a:lnTo>
                    <a:lnTo>
                      <a:pt x="2369" y="1656"/>
                    </a:lnTo>
                    <a:lnTo>
                      <a:pt x="2360" y="1660"/>
                    </a:lnTo>
                    <a:lnTo>
                      <a:pt x="2352" y="1664"/>
                    </a:lnTo>
                    <a:lnTo>
                      <a:pt x="2336" y="1672"/>
                    </a:lnTo>
                    <a:lnTo>
                      <a:pt x="2329" y="1678"/>
                    </a:lnTo>
                    <a:lnTo>
                      <a:pt x="2322" y="1682"/>
                    </a:lnTo>
                    <a:lnTo>
                      <a:pt x="2315" y="1690"/>
                    </a:lnTo>
                    <a:lnTo>
                      <a:pt x="2310" y="1696"/>
                    </a:lnTo>
                    <a:lnTo>
                      <a:pt x="2304" y="1702"/>
                    </a:lnTo>
                    <a:lnTo>
                      <a:pt x="2299" y="1710"/>
                    </a:lnTo>
                    <a:lnTo>
                      <a:pt x="2294" y="1718"/>
                    </a:lnTo>
                    <a:lnTo>
                      <a:pt x="2290" y="1728"/>
                    </a:lnTo>
                    <a:lnTo>
                      <a:pt x="2286" y="1738"/>
                    </a:lnTo>
                    <a:lnTo>
                      <a:pt x="2283" y="1748"/>
                    </a:lnTo>
                    <a:lnTo>
                      <a:pt x="2279" y="1758"/>
                    </a:lnTo>
                    <a:lnTo>
                      <a:pt x="2277" y="1770"/>
                    </a:lnTo>
                    <a:lnTo>
                      <a:pt x="2274" y="1782"/>
                    </a:lnTo>
                    <a:lnTo>
                      <a:pt x="2272" y="1794"/>
                    </a:lnTo>
                    <a:lnTo>
                      <a:pt x="2271" y="1808"/>
                    </a:lnTo>
                    <a:lnTo>
                      <a:pt x="2269" y="1822"/>
                    </a:lnTo>
                    <a:lnTo>
                      <a:pt x="2268" y="1838"/>
                    </a:lnTo>
                    <a:lnTo>
                      <a:pt x="2267" y="1854"/>
                    </a:lnTo>
                    <a:lnTo>
                      <a:pt x="2267" y="1870"/>
                    </a:lnTo>
                    <a:lnTo>
                      <a:pt x="2267" y="1888"/>
                    </a:lnTo>
                    <a:lnTo>
                      <a:pt x="2267" y="1910"/>
                    </a:lnTo>
                    <a:lnTo>
                      <a:pt x="2268" y="1932"/>
                    </a:lnTo>
                    <a:lnTo>
                      <a:pt x="2269" y="1942"/>
                    </a:lnTo>
                    <a:lnTo>
                      <a:pt x="2271" y="1952"/>
                    </a:lnTo>
                    <a:lnTo>
                      <a:pt x="2274" y="1972"/>
                    </a:lnTo>
                    <a:lnTo>
                      <a:pt x="2275" y="1982"/>
                    </a:lnTo>
                    <a:lnTo>
                      <a:pt x="2277" y="1990"/>
                    </a:lnTo>
                    <a:lnTo>
                      <a:pt x="2279" y="2000"/>
                    </a:lnTo>
                    <a:lnTo>
                      <a:pt x="2282" y="2008"/>
                    </a:lnTo>
                    <a:lnTo>
                      <a:pt x="2287" y="2024"/>
                    </a:lnTo>
                    <a:lnTo>
                      <a:pt x="2293" y="2038"/>
                    </a:lnTo>
                    <a:lnTo>
                      <a:pt x="2299" y="2050"/>
                    </a:lnTo>
                    <a:lnTo>
                      <a:pt x="2306" y="2062"/>
                    </a:lnTo>
                    <a:lnTo>
                      <a:pt x="2314" y="2072"/>
                    </a:lnTo>
                    <a:lnTo>
                      <a:pt x="2322" y="2080"/>
                    </a:lnTo>
                    <a:lnTo>
                      <a:pt x="2330" y="2086"/>
                    </a:lnTo>
                    <a:lnTo>
                      <a:pt x="2339" y="2092"/>
                    </a:lnTo>
                    <a:lnTo>
                      <a:pt x="2348" y="2094"/>
                    </a:lnTo>
                    <a:lnTo>
                      <a:pt x="2358" y="2096"/>
                    </a:lnTo>
                    <a:lnTo>
                      <a:pt x="2365" y="2094"/>
                    </a:lnTo>
                    <a:lnTo>
                      <a:pt x="2373" y="2094"/>
                    </a:lnTo>
                    <a:lnTo>
                      <a:pt x="2380" y="2090"/>
                    </a:lnTo>
                    <a:lnTo>
                      <a:pt x="2387" y="2088"/>
                    </a:lnTo>
                    <a:lnTo>
                      <a:pt x="2401" y="2078"/>
                    </a:lnTo>
                    <a:lnTo>
                      <a:pt x="2408" y="2072"/>
                    </a:lnTo>
                    <a:lnTo>
                      <a:pt x="2415" y="2066"/>
                    </a:lnTo>
                    <a:lnTo>
                      <a:pt x="2422" y="2060"/>
                    </a:lnTo>
                    <a:lnTo>
                      <a:pt x="2429" y="2050"/>
                    </a:lnTo>
                    <a:lnTo>
                      <a:pt x="2436" y="2042"/>
                    </a:lnTo>
                    <a:lnTo>
                      <a:pt x="2442" y="2032"/>
                    </a:lnTo>
                    <a:lnTo>
                      <a:pt x="2448" y="2022"/>
                    </a:lnTo>
                    <a:lnTo>
                      <a:pt x="2455" y="2010"/>
                    </a:lnTo>
                    <a:lnTo>
                      <a:pt x="2467" y="1986"/>
                    </a:lnTo>
                    <a:lnTo>
                      <a:pt x="2470" y="1646"/>
                    </a:lnTo>
                    <a:lnTo>
                      <a:pt x="2460" y="1646"/>
                    </a:lnTo>
                    <a:close/>
                    <a:moveTo>
                      <a:pt x="3818" y="520"/>
                    </a:moveTo>
                    <a:lnTo>
                      <a:pt x="3475" y="520"/>
                    </a:lnTo>
                    <a:lnTo>
                      <a:pt x="3475" y="1013"/>
                    </a:lnTo>
                    <a:lnTo>
                      <a:pt x="3750" y="1013"/>
                    </a:lnTo>
                    <a:lnTo>
                      <a:pt x="3750" y="1365"/>
                    </a:lnTo>
                    <a:lnTo>
                      <a:pt x="3475" y="1365"/>
                    </a:lnTo>
                    <a:lnTo>
                      <a:pt x="3475" y="2322"/>
                    </a:lnTo>
                    <a:lnTo>
                      <a:pt x="3258" y="2322"/>
                    </a:lnTo>
                    <a:lnTo>
                      <a:pt x="3258" y="1245"/>
                    </a:lnTo>
                    <a:lnTo>
                      <a:pt x="3258" y="170"/>
                    </a:lnTo>
                    <a:lnTo>
                      <a:pt x="3843" y="170"/>
                    </a:lnTo>
                    <a:lnTo>
                      <a:pt x="3818" y="520"/>
                    </a:lnTo>
                    <a:close/>
                    <a:moveTo>
                      <a:pt x="4498" y="2176"/>
                    </a:moveTo>
                    <a:lnTo>
                      <a:pt x="4487" y="2198"/>
                    </a:lnTo>
                    <a:lnTo>
                      <a:pt x="4482" y="2208"/>
                    </a:lnTo>
                    <a:lnTo>
                      <a:pt x="4476" y="2218"/>
                    </a:lnTo>
                    <a:lnTo>
                      <a:pt x="4465" y="2236"/>
                    </a:lnTo>
                    <a:lnTo>
                      <a:pt x="4454" y="2254"/>
                    </a:lnTo>
                    <a:lnTo>
                      <a:pt x="4442" y="2270"/>
                    </a:lnTo>
                    <a:lnTo>
                      <a:pt x="4429" y="2284"/>
                    </a:lnTo>
                    <a:lnTo>
                      <a:pt x="4417" y="2298"/>
                    </a:lnTo>
                    <a:lnTo>
                      <a:pt x="4404" y="2310"/>
                    </a:lnTo>
                    <a:lnTo>
                      <a:pt x="4390" y="2320"/>
                    </a:lnTo>
                    <a:lnTo>
                      <a:pt x="4376" y="2330"/>
                    </a:lnTo>
                    <a:lnTo>
                      <a:pt x="4362" y="2338"/>
                    </a:lnTo>
                    <a:lnTo>
                      <a:pt x="4347" y="2344"/>
                    </a:lnTo>
                    <a:lnTo>
                      <a:pt x="4332" y="2350"/>
                    </a:lnTo>
                    <a:lnTo>
                      <a:pt x="4317" y="2354"/>
                    </a:lnTo>
                    <a:lnTo>
                      <a:pt x="4301" y="2356"/>
                    </a:lnTo>
                    <a:lnTo>
                      <a:pt x="4285" y="2356"/>
                    </a:lnTo>
                    <a:lnTo>
                      <a:pt x="4262" y="2356"/>
                    </a:lnTo>
                    <a:lnTo>
                      <a:pt x="4239" y="2350"/>
                    </a:lnTo>
                    <a:lnTo>
                      <a:pt x="4227" y="2348"/>
                    </a:lnTo>
                    <a:lnTo>
                      <a:pt x="4216" y="2344"/>
                    </a:lnTo>
                    <a:lnTo>
                      <a:pt x="4206" y="2340"/>
                    </a:lnTo>
                    <a:lnTo>
                      <a:pt x="4195" y="2334"/>
                    </a:lnTo>
                    <a:lnTo>
                      <a:pt x="4185" y="2328"/>
                    </a:lnTo>
                    <a:lnTo>
                      <a:pt x="4174" y="2322"/>
                    </a:lnTo>
                    <a:lnTo>
                      <a:pt x="4164" y="2316"/>
                    </a:lnTo>
                    <a:lnTo>
                      <a:pt x="4155" y="2308"/>
                    </a:lnTo>
                    <a:lnTo>
                      <a:pt x="4145" y="2300"/>
                    </a:lnTo>
                    <a:lnTo>
                      <a:pt x="4136" y="2292"/>
                    </a:lnTo>
                    <a:lnTo>
                      <a:pt x="4119" y="2272"/>
                    </a:lnTo>
                    <a:lnTo>
                      <a:pt x="4120" y="2302"/>
                    </a:lnTo>
                    <a:lnTo>
                      <a:pt x="4121" y="2334"/>
                    </a:lnTo>
                    <a:lnTo>
                      <a:pt x="4122" y="2368"/>
                    </a:lnTo>
                    <a:lnTo>
                      <a:pt x="4122" y="2404"/>
                    </a:lnTo>
                    <a:lnTo>
                      <a:pt x="4122" y="2897"/>
                    </a:lnTo>
                    <a:lnTo>
                      <a:pt x="3922" y="3003"/>
                    </a:lnTo>
                    <a:lnTo>
                      <a:pt x="3922" y="2086"/>
                    </a:lnTo>
                    <a:lnTo>
                      <a:pt x="3922" y="1171"/>
                    </a:lnTo>
                    <a:lnTo>
                      <a:pt x="3922" y="1099"/>
                    </a:lnTo>
                    <a:lnTo>
                      <a:pt x="3921" y="1039"/>
                    </a:lnTo>
                    <a:lnTo>
                      <a:pt x="3921" y="1013"/>
                    </a:lnTo>
                    <a:lnTo>
                      <a:pt x="3921" y="987"/>
                    </a:lnTo>
                    <a:lnTo>
                      <a:pt x="3920" y="943"/>
                    </a:lnTo>
                    <a:lnTo>
                      <a:pt x="3918" y="901"/>
                    </a:lnTo>
                    <a:lnTo>
                      <a:pt x="3916" y="861"/>
                    </a:lnTo>
                    <a:lnTo>
                      <a:pt x="3913" y="817"/>
                    </a:lnTo>
                    <a:lnTo>
                      <a:pt x="3909" y="771"/>
                    </a:lnTo>
                    <a:lnTo>
                      <a:pt x="4094" y="705"/>
                    </a:lnTo>
                    <a:lnTo>
                      <a:pt x="4099" y="745"/>
                    </a:lnTo>
                    <a:lnTo>
                      <a:pt x="4101" y="765"/>
                    </a:lnTo>
                    <a:lnTo>
                      <a:pt x="4103" y="783"/>
                    </a:lnTo>
                    <a:lnTo>
                      <a:pt x="4106" y="817"/>
                    </a:lnTo>
                    <a:lnTo>
                      <a:pt x="4108" y="855"/>
                    </a:lnTo>
                    <a:lnTo>
                      <a:pt x="4115" y="839"/>
                    </a:lnTo>
                    <a:lnTo>
                      <a:pt x="4123" y="823"/>
                    </a:lnTo>
                    <a:lnTo>
                      <a:pt x="4132" y="809"/>
                    </a:lnTo>
                    <a:lnTo>
                      <a:pt x="4142" y="795"/>
                    </a:lnTo>
                    <a:lnTo>
                      <a:pt x="4152" y="781"/>
                    </a:lnTo>
                    <a:lnTo>
                      <a:pt x="4164" y="769"/>
                    </a:lnTo>
                    <a:lnTo>
                      <a:pt x="4176" y="757"/>
                    </a:lnTo>
                    <a:lnTo>
                      <a:pt x="4188" y="747"/>
                    </a:lnTo>
                    <a:lnTo>
                      <a:pt x="4202" y="739"/>
                    </a:lnTo>
                    <a:lnTo>
                      <a:pt x="4215" y="729"/>
                    </a:lnTo>
                    <a:lnTo>
                      <a:pt x="4229" y="723"/>
                    </a:lnTo>
                    <a:lnTo>
                      <a:pt x="4244" y="717"/>
                    </a:lnTo>
                    <a:lnTo>
                      <a:pt x="4259" y="711"/>
                    </a:lnTo>
                    <a:lnTo>
                      <a:pt x="4274" y="709"/>
                    </a:lnTo>
                    <a:lnTo>
                      <a:pt x="4289" y="707"/>
                    </a:lnTo>
                    <a:lnTo>
                      <a:pt x="4304" y="705"/>
                    </a:lnTo>
                    <a:lnTo>
                      <a:pt x="4325" y="707"/>
                    </a:lnTo>
                    <a:lnTo>
                      <a:pt x="4335" y="709"/>
                    </a:lnTo>
                    <a:lnTo>
                      <a:pt x="4346" y="713"/>
                    </a:lnTo>
                    <a:lnTo>
                      <a:pt x="4356" y="715"/>
                    </a:lnTo>
                    <a:lnTo>
                      <a:pt x="4367" y="721"/>
                    </a:lnTo>
                    <a:lnTo>
                      <a:pt x="4377" y="725"/>
                    </a:lnTo>
                    <a:lnTo>
                      <a:pt x="4387" y="731"/>
                    </a:lnTo>
                    <a:lnTo>
                      <a:pt x="4397" y="739"/>
                    </a:lnTo>
                    <a:lnTo>
                      <a:pt x="4407" y="745"/>
                    </a:lnTo>
                    <a:lnTo>
                      <a:pt x="4416" y="753"/>
                    </a:lnTo>
                    <a:lnTo>
                      <a:pt x="4426" y="761"/>
                    </a:lnTo>
                    <a:lnTo>
                      <a:pt x="4435" y="771"/>
                    </a:lnTo>
                    <a:lnTo>
                      <a:pt x="4444" y="781"/>
                    </a:lnTo>
                    <a:lnTo>
                      <a:pt x="4452" y="791"/>
                    </a:lnTo>
                    <a:lnTo>
                      <a:pt x="4460" y="801"/>
                    </a:lnTo>
                    <a:lnTo>
                      <a:pt x="4476" y="825"/>
                    </a:lnTo>
                    <a:lnTo>
                      <a:pt x="4484" y="837"/>
                    </a:lnTo>
                    <a:lnTo>
                      <a:pt x="4491" y="849"/>
                    </a:lnTo>
                    <a:lnTo>
                      <a:pt x="4495" y="855"/>
                    </a:lnTo>
                    <a:lnTo>
                      <a:pt x="4499" y="863"/>
                    </a:lnTo>
                    <a:lnTo>
                      <a:pt x="4506" y="877"/>
                    </a:lnTo>
                    <a:lnTo>
                      <a:pt x="4519" y="905"/>
                    </a:lnTo>
                    <a:lnTo>
                      <a:pt x="4532" y="937"/>
                    </a:lnTo>
                    <a:lnTo>
                      <a:pt x="4539" y="955"/>
                    </a:lnTo>
                    <a:lnTo>
                      <a:pt x="4544" y="973"/>
                    </a:lnTo>
                    <a:lnTo>
                      <a:pt x="4550" y="991"/>
                    </a:lnTo>
                    <a:lnTo>
                      <a:pt x="4556" y="1009"/>
                    </a:lnTo>
                    <a:lnTo>
                      <a:pt x="4566" y="1049"/>
                    </a:lnTo>
                    <a:lnTo>
                      <a:pt x="4575" y="1093"/>
                    </a:lnTo>
                    <a:lnTo>
                      <a:pt x="4581" y="1115"/>
                    </a:lnTo>
                    <a:lnTo>
                      <a:pt x="4585" y="1139"/>
                    </a:lnTo>
                    <a:lnTo>
                      <a:pt x="4592" y="1189"/>
                    </a:lnTo>
                    <a:lnTo>
                      <a:pt x="4595" y="1215"/>
                    </a:lnTo>
                    <a:lnTo>
                      <a:pt x="4598" y="1241"/>
                    </a:lnTo>
                    <a:lnTo>
                      <a:pt x="4602" y="1297"/>
                    </a:lnTo>
                    <a:lnTo>
                      <a:pt x="4606" y="1357"/>
                    </a:lnTo>
                    <a:lnTo>
                      <a:pt x="4607" y="1387"/>
                    </a:lnTo>
                    <a:lnTo>
                      <a:pt x="4608" y="1419"/>
                    </a:lnTo>
                    <a:lnTo>
                      <a:pt x="4608" y="1453"/>
                    </a:lnTo>
                    <a:lnTo>
                      <a:pt x="4609" y="1487"/>
                    </a:lnTo>
                    <a:lnTo>
                      <a:pt x="4608" y="1549"/>
                    </a:lnTo>
                    <a:lnTo>
                      <a:pt x="4607" y="1606"/>
                    </a:lnTo>
                    <a:lnTo>
                      <a:pt x="4606" y="1660"/>
                    </a:lnTo>
                    <a:lnTo>
                      <a:pt x="4603" y="1712"/>
                    </a:lnTo>
                    <a:lnTo>
                      <a:pt x="4600" y="1762"/>
                    </a:lnTo>
                    <a:lnTo>
                      <a:pt x="4595" y="1808"/>
                    </a:lnTo>
                    <a:lnTo>
                      <a:pt x="4590" y="1852"/>
                    </a:lnTo>
                    <a:lnTo>
                      <a:pt x="4588" y="1872"/>
                    </a:lnTo>
                    <a:lnTo>
                      <a:pt x="4584" y="1892"/>
                    </a:lnTo>
                    <a:lnTo>
                      <a:pt x="4576" y="1932"/>
                    </a:lnTo>
                    <a:lnTo>
                      <a:pt x="4569" y="1970"/>
                    </a:lnTo>
                    <a:lnTo>
                      <a:pt x="4564" y="1988"/>
                    </a:lnTo>
                    <a:lnTo>
                      <a:pt x="4560" y="2006"/>
                    </a:lnTo>
                    <a:lnTo>
                      <a:pt x="4549" y="2042"/>
                    </a:lnTo>
                    <a:lnTo>
                      <a:pt x="4538" y="2076"/>
                    </a:lnTo>
                    <a:lnTo>
                      <a:pt x="4526" y="2110"/>
                    </a:lnTo>
                    <a:lnTo>
                      <a:pt x="4512" y="2144"/>
                    </a:lnTo>
                    <a:lnTo>
                      <a:pt x="4498" y="2176"/>
                    </a:lnTo>
                    <a:close/>
                    <a:moveTo>
                      <a:pt x="4361" y="1177"/>
                    </a:moveTo>
                    <a:lnTo>
                      <a:pt x="4358" y="1161"/>
                    </a:lnTo>
                    <a:lnTo>
                      <a:pt x="4355" y="1147"/>
                    </a:lnTo>
                    <a:lnTo>
                      <a:pt x="4351" y="1133"/>
                    </a:lnTo>
                    <a:lnTo>
                      <a:pt x="4346" y="1119"/>
                    </a:lnTo>
                    <a:lnTo>
                      <a:pt x="4342" y="1107"/>
                    </a:lnTo>
                    <a:lnTo>
                      <a:pt x="4337" y="1097"/>
                    </a:lnTo>
                    <a:lnTo>
                      <a:pt x="4331" y="1087"/>
                    </a:lnTo>
                    <a:lnTo>
                      <a:pt x="4325" y="1077"/>
                    </a:lnTo>
                    <a:lnTo>
                      <a:pt x="4319" y="1069"/>
                    </a:lnTo>
                    <a:lnTo>
                      <a:pt x="4312" y="1063"/>
                    </a:lnTo>
                    <a:lnTo>
                      <a:pt x="4305" y="1057"/>
                    </a:lnTo>
                    <a:lnTo>
                      <a:pt x="4297" y="1051"/>
                    </a:lnTo>
                    <a:lnTo>
                      <a:pt x="4289" y="1049"/>
                    </a:lnTo>
                    <a:lnTo>
                      <a:pt x="4280" y="1045"/>
                    </a:lnTo>
                    <a:lnTo>
                      <a:pt x="4271" y="1043"/>
                    </a:lnTo>
                    <a:lnTo>
                      <a:pt x="4262" y="1043"/>
                    </a:lnTo>
                    <a:lnTo>
                      <a:pt x="4253" y="1043"/>
                    </a:lnTo>
                    <a:lnTo>
                      <a:pt x="4243" y="1045"/>
                    </a:lnTo>
                    <a:lnTo>
                      <a:pt x="4223" y="1051"/>
                    </a:lnTo>
                    <a:lnTo>
                      <a:pt x="4214" y="1055"/>
                    </a:lnTo>
                    <a:lnTo>
                      <a:pt x="4205" y="1061"/>
                    </a:lnTo>
                    <a:lnTo>
                      <a:pt x="4187" y="1075"/>
                    </a:lnTo>
                    <a:lnTo>
                      <a:pt x="4178" y="1083"/>
                    </a:lnTo>
                    <a:lnTo>
                      <a:pt x="4170" y="1091"/>
                    </a:lnTo>
                    <a:lnTo>
                      <a:pt x="4161" y="1101"/>
                    </a:lnTo>
                    <a:lnTo>
                      <a:pt x="4153" y="1113"/>
                    </a:lnTo>
                    <a:lnTo>
                      <a:pt x="4145" y="1125"/>
                    </a:lnTo>
                    <a:lnTo>
                      <a:pt x="4138" y="1137"/>
                    </a:lnTo>
                    <a:lnTo>
                      <a:pt x="4130" y="1151"/>
                    </a:lnTo>
                    <a:lnTo>
                      <a:pt x="4123" y="1165"/>
                    </a:lnTo>
                    <a:lnTo>
                      <a:pt x="4123" y="1934"/>
                    </a:lnTo>
                    <a:lnTo>
                      <a:pt x="4134" y="1952"/>
                    </a:lnTo>
                    <a:lnTo>
                      <a:pt x="4147" y="1970"/>
                    </a:lnTo>
                    <a:lnTo>
                      <a:pt x="4161" y="1984"/>
                    </a:lnTo>
                    <a:lnTo>
                      <a:pt x="4175" y="1998"/>
                    </a:lnTo>
                    <a:lnTo>
                      <a:pt x="4183" y="2006"/>
                    </a:lnTo>
                    <a:lnTo>
                      <a:pt x="4191" y="2010"/>
                    </a:lnTo>
                    <a:lnTo>
                      <a:pt x="4206" y="2020"/>
                    </a:lnTo>
                    <a:lnTo>
                      <a:pt x="4222" y="2026"/>
                    </a:lnTo>
                    <a:lnTo>
                      <a:pt x="4230" y="2028"/>
                    </a:lnTo>
                    <a:lnTo>
                      <a:pt x="4238" y="2028"/>
                    </a:lnTo>
                    <a:lnTo>
                      <a:pt x="4248" y="2028"/>
                    </a:lnTo>
                    <a:lnTo>
                      <a:pt x="4257" y="2026"/>
                    </a:lnTo>
                    <a:lnTo>
                      <a:pt x="4266" y="2024"/>
                    </a:lnTo>
                    <a:lnTo>
                      <a:pt x="4274" y="2022"/>
                    </a:lnTo>
                    <a:lnTo>
                      <a:pt x="4282" y="2018"/>
                    </a:lnTo>
                    <a:lnTo>
                      <a:pt x="4290" y="2012"/>
                    </a:lnTo>
                    <a:lnTo>
                      <a:pt x="4297" y="2008"/>
                    </a:lnTo>
                    <a:lnTo>
                      <a:pt x="4304" y="2000"/>
                    </a:lnTo>
                    <a:lnTo>
                      <a:pt x="4311" y="1994"/>
                    </a:lnTo>
                    <a:lnTo>
                      <a:pt x="4317" y="1984"/>
                    </a:lnTo>
                    <a:lnTo>
                      <a:pt x="4323" y="1976"/>
                    </a:lnTo>
                    <a:lnTo>
                      <a:pt x="4329" y="1964"/>
                    </a:lnTo>
                    <a:lnTo>
                      <a:pt x="4334" y="1954"/>
                    </a:lnTo>
                    <a:lnTo>
                      <a:pt x="4339" y="1940"/>
                    </a:lnTo>
                    <a:lnTo>
                      <a:pt x="4344" y="1928"/>
                    </a:lnTo>
                    <a:lnTo>
                      <a:pt x="4348" y="1912"/>
                    </a:lnTo>
                    <a:lnTo>
                      <a:pt x="4356" y="1880"/>
                    </a:lnTo>
                    <a:lnTo>
                      <a:pt x="4360" y="1862"/>
                    </a:lnTo>
                    <a:lnTo>
                      <a:pt x="4363" y="1844"/>
                    </a:lnTo>
                    <a:lnTo>
                      <a:pt x="4369" y="1804"/>
                    </a:lnTo>
                    <a:lnTo>
                      <a:pt x="4371" y="1780"/>
                    </a:lnTo>
                    <a:lnTo>
                      <a:pt x="4373" y="1758"/>
                    </a:lnTo>
                    <a:lnTo>
                      <a:pt x="4377" y="1706"/>
                    </a:lnTo>
                    <a:lnTo>
                      <a:pt x="4379" y="1652"/>
                    </a:lnTo>
                    <a:lnTo>
                      <a:pt x="4380" y="1622"/>
                    </a:lnTo>
                    <a:lnTo>
                      <a:pt x="4381" y="1592"/>
                    </a:lnTo>
                    <a:lnTo>
                      <a:pt x="4381" y="1527"/>
                    </a:lnTo>
                    <a:lnTo>
                      <a:pt x="4381" y="1471"/>
                    </a:lnTo>
                    <a:lnTo>
                      <a:pt x="4380" y="1419"/>
                    </a:lnTo>
                    <a:lnTo>
                      <a:pt x="4379" y="1369"/>
                    </a:lnTo>
                    <a:lnTo>
                      <a:pt x="4378" y="1347"/>
                    </a:lnTo>
                    <a:lnTo>
                      <a:pt x="4377" y="1323"/>
                    </a:lnTo>
                    <a:lnTo>
                      <a:pt x="4374" y="1281"/>
                    </a:lnTo>
                    <a:lnTo>
                      <a:pt x="4370" y="1243"/>
                    </a:lnTo>
                    <a:lnTo>
                      <a:pt x="4366" y="1207"/>
                    </a:lnTo>
                    <a:lnTo>
                      <a:pt x="4361" y="1177"/>
                    </a:lnTo>
                    <a:close/>
                  </a:path>
                </a:pathLst>
              </a:custGeom>
              <a:solidFill>
                <a:srgbClr val="0035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 noProof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1700808"/>
            <a:ext cx="10226674" cy="1152128"/>
          </a:xfrm>
        </p:spPr>
        <p:txBody>
          <a:bodyPr anchor="b" anchorCtr="0"/>
          <a:lstStyle>
            <a:lvl1pPr algn="ctr">
              <a:defRPr sz="4000"/>
            </a:lvl1pPr>
          </a:lstStyle>
          <a:p>
            <a:r>
              <a:rPr lang="fi-FI" noProof="0"/>
              <a:t>Lisää kiitosteksti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8398C87-872E-4871-AF38-71C2361266BC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663" y="2996976"/>
            <a:ext cx="10226675" cy="864047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 algn="ctr">
              <a:buFontTx/>
              <a:buNone/>
              <a:defRPr sz="1800"/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  <p:sp>
        <p:nvSpPr>
          <p:cNvPr id="3" name="Suojausluokka">
            <a:extLst>
              <a:ext uri="{FF2B5EF4-FFF2-40B4-BE49-F238E27FC236}">
                <a16:creationId xmlns:a16="http://schemas.microsoft.com/office/drawing/2014/main" id="{C9C65AA5-7967-CFEE-8C8B-A88834E1C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5070737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1700808"/>
            <a:ext cx="10226674" cy="1152128"/>
          </a:xfrm>
        </p:spPr>
        <p:txBody>
          <a:bodyPr anchor="b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kiitosteksti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8398C87-872E-4871-AF38-71C2361266BC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663" y="2996953"/>
            <a:ext cx="10226675" cy="86409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 algn="ctr">
              <a:buFontTx/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E051155-47FC-2E62-A885-2A46C1C20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075683" y="4581128"/>
            <a:ext cx="2040633" cy="648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Suojausluokka">
            <a:extLst>
              <a:ext uri="{FF2B5EF4-FFF2-40B4-BE49-F238E27FC236}">
                <a16:creationId xmlns:a16="http://schemas.microsoft.com/office/drawing/2014/main" id="{11570834-4C8E-D8BB-4266-29D13CA42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2373957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1AAE78-C33B-4119-80C1-1864472E49D5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361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CC2B5A1-9DBE-451A-90B6-BB6F2EA25882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561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84671B5-8B64-43E7-8B6E-EF28345F5041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450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84FE8B2-E84B-4255-84F9-F33AC0EBECE7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940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807F5B8-EB2C-4116-A8DE-4E3442F1C1C4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140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D2ACF82-4DE1-4623-92DD-4C82DABB3D2F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05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Kan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6C70101-73BF-4141-A903-D1383CDBB677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82FFB64-4F6C-33DD-EA07-9CD6B2910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662" y="2208875"/>
            <a:ext cx="3618000" cy="75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15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Kanta &amp; Rajat ylittäv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637B51D-5DD3-41CD-8650-4C9224AEDDAD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DF46935-AECB-DD23-08FE-052C32EF7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663" y="2204864"/>
            <a:ext cx="5826674" cy="7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06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070FF1F-18FE-44F9-9507-861F880AA6F8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6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8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B2BB15D-B772-4F78-9927-9CB2B1680456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848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9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652406F-9249-45AA-A7FE-4FE7D516526D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324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10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7703FC4-431C-4117-9E18-473CEB3D5B5B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61C6F32-C88C-C27C-CC09-900EAB8B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97200" y="2219593"/>
            <a:ext cx="2448000" cy="777359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260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9FD2E78-4220-1E17-E62F-42B5620A5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BAF9DA-DD8A-AA72-674E-E48EAA592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3" y="3429000"/>
            <a:ext cx="9289801" cy="1728192"/>
          </a:xfrm>
        </p:spPr>
        <p:txBody>
          <a:bodyPr anchor="t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F310-66F5-CA24-29D3-BD9661FB7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3" y="5301208"/>
            <a:ext cx="9289801" cy="57571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39FCD-7291-4199-AD46-FF4FB1ED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1A5E675-B0C9-4B41-AC55-40B2039C9D97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51D84-C77D-3FAB-C4BF-B9710BA4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C3B0-EA83-9687-5716-3C711EE5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2C71CD96-453A-4A21-D73B-5D5B527CF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3432" y="2219352"/>
            <a:ext cx="2448000" cy="777600"/>
          </a:xfrm>
          <a:blipFill>
            <a:blip r:embed="rId2"/>
            <a:stretch>
              <a:fillRect/>
            </a:stretch>
          </a:blipFill>
          <a:effectLst/>
        </p:spPr>
        <p:txBody>
          <a:bodyPr>
            <a:normAutofit/>
          </a:bodyPr>
          <a:lstStyle>
            <a:lvl1pPr marL="0" indent="0">
              <a:buFontTx/>
              <a:buNone/>
              <a:defRPr sz="200">
                <a:noFill/>
              </a:defRPr>
            </a:lvl1pPr>
          </a:lstStyle>
          <a:p>
            <a:pPr lvl="0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433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4374-35D3-677A-0A39-C06DD3DA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08F16-4518-C2F0-E12A-6EC19FC28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B9B16-A597-692B-F993-9EBCC959F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7BC5-75C0-4F02-85AD-C59BBF0D9B8E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31982-F434-AEBC-4924-2BC025E2D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4A47-0CE8-C1BB-B0F1-6B094413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566959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D9A628A-0858-806F-64CF-14D610C1F10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63" y="2564904"/>
            <a:ext cx="4105225" cy="2520280"/>
          </a:xfrm>
        </p:spPr>
        <p:txBody>
          <a:bodyPr anchor="t" anchorCtr="0"/>
          <a:lstStyle>
            <a:lvl1pPr>
              <a:defRPr sz="4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3" y="5229200"/>
            <a:ext cx="4105225" cy="647725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FE8B-2727-48A1-A582-5E558EDDD7E5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B4561E-8C3A-EE7A-0325-DDB6CDF66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82800" y="1268760"/>
            <a:ext cx="2448000" cy="777360"/>
            <a:chOff x="1249363" y="1887538"/>
            <a:chExt cx="9688513" cy="30765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81054F4-26B3-EF80-CB3E-99C865AC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C8BE9D-D152-136D-1030-1B73A686EC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3068342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216D6508-BFD3-9ADB-0D98-5BC3D3D92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63" y="2564904"/>
            <a:ext cx="4105225" cy="2520280"/>
          </a:xfrm>
        </p:spPr>
        <p:txBody>
          <a:bodyPr anchor="t" anchorCtr="0"/>
          <a:lstStyle>
            <a:lvl1pPr>
              <a:defRPr sz="4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3" y="5229200"/>
            <a:ext cx="4105225" cy="647725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4FA1D-6C5A-436D-9F6F-EE24BE9EB492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B4561E-8C3A-EE7A-0325-DDB6CDF66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82800" y="1268760"/>
            <a:ext cx="2448000" cy="777360"/>
            <a:chOff x="1249363" y="1887538"/>
            <a:chExt cx="9688513" cy="30765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81054F4-26B3-EF80-CB3E-99C865AC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C8BE9D-D152-136D-1030-1B73A686EC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</p:grpSp>
    </p:spTree>
    <p:extLst>
      <p:ext uri="{BB962C8B-B14F-4D97-AF65-F5344CB8AC3E}">
        <p14:creationId xmlns:p14="http://schemas.microsoft.com/office/powerpoint/2010/main" val="24041570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216D6508-BFD3-9ADB-0D98-5BC3D3D92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FDB3E2E-5F17-475D-8A23-4A798F222453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B4561E-8C3A-EE7A-0325-DDB6CDF66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672064" y="944776"/>
            <a:ext cx="1473788" cy="468000"/>
            <a:chOff x="1249363" y="1887538"/>
            <a:chExt cx="9688513" cy="30765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81054F4-26B3-EF80-CB3E-99C865AC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C8BE9D-D152-136D-1030-1B73A686EC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noProof="0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14E57583-9C5F-8955-6366-4DEF193D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064" y="1700808"/>
            <a:ext cx="4537274" cy="1152128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FCD7735-2689-0869-87EB-95AF407D1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2064" y="2996951"/>
            <a:ext cx="4537274" cy="720081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444655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00213"/>
            <a:ext cx="5328096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98750-E97A-544E-39BA-63836B02C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00213"/>
            <a:ext cx="5328096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48E6-57C6-4231-B5F0-980494C186FA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9725859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A5844-5DFB-0209-5427-74360CE14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00213"/>
            <a:ext cx="5328096" cy="648667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01828-1DFF-F866-99C3-3E65CBAA5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348880"/>
            <a:ext cx="5328096" cy="3528045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9548AB-60CE-7F99-7F6D-55478F845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5" y="1700213"/>
            <a:ext cx="5328097" cy="648667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18919-6B8C-3EF0-73A4-2A99644C5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348880"/>
            <a:ext cx="5328097" cy="3528045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117A2-E6AA-0BEE-C262-7597EBF2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ABA19-6711-4CB3-BEC3-E97DF2634F86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0B63A-4B3E-732F-39AB-43421AE7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533DB3-3425-C2BD-A872-A4846B84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FC66326-D4EB-F86A-1B31-C53154C96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959078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A5844-5DFB-0209-5427-74360CE14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4031" y="692696"/>
            <a:ext cx="5184081" cy="720179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01828-1DFF-F866-99C3-3E65CBAA5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1700214"/>
            <a:ext cx="5184079" cy="381701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18919-6B8C-3EF0-73A4-2A99644C5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4032" y="1700214"/>
            <a:ext cx="5184080" cy="381701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9117A2-E6AA-0BEE-C262-7597EBF2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0B3-B1C4-44E9-BE13-383DE177830B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0B63A-4B3E-732F-39AB-43421AE7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533DB3-3425-C2BD-A872-A4846B84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FC66326-D4EB-F86A-1B31-C53154C9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92696"/>
            <a:ext cx="5184081" cy="720079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fi-FI" sz="2400" noProof="0"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fi-FI" noProof="0"/>
              <a:t>Muokkaa ots. perustyyl. napsautt.</a:t>
            </a:r>
          </a:p>
        </p:txBody>
      </p:sp>
      <p:cxnSp>
        <p:nvCxnSpPr>
          <p:cNvPr id="2" name="Suora yhdysviiva 9">
            <a:extLst>
              <a:ext uri="{FF2B5EF4-FFF2-40B4-BE49-F238E27FC236}">
                <a16:creationId xmlns:a16="http://schemas.microsoft.com/office/drawing/2014/main" id="{43D896E3-6F24-A46E-1DD6-4F43675DD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692696"/>
            <a:ext cx="0" cy="4824536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4400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0EBA6F-CA41-B097-62FC-36EE74CD217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333374"/>
            <a:ext cx="4824041" cy="107940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DC86CF-25A0-42D0-9D62-C1B5448F16B1}" type="datetime1">
              <a:rPr lang="fi-FI" smtClean="0"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329079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93FF95-78B9-0AF2-66D3-B652418BB8E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333374"/>
            <a:ext cx="4824041" cy="107940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9F7B14E-057D-42E4-82B6-EBC63F6BC6D8}" type="datetime1">
              <a:rPr lang="fi-FI" smtClean="0"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415140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98C9E0-1D80-0EB1-7F0A-49428C2A066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333374"/>
            <a:ext cx="4824041" cy="107940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25AFB2-0FA5-46CF-9368-CB841F493981}" type="datetime1">
              <a:rPr lang="fi-FI" smtClean="0"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51555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98C9E0-1D80-0EB1-7F0A-49428C2A066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333374"/>
            <a:ext cx="4824041" cy="107940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8560A8-0009-4365-AC56-23D6EAB7D6EB}" type="datetime1">
              <a:rPr lang="fi-FI" smtClean="0"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48408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33374"/>
            <a:ext cx="4824041" cy="107940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53469-E0B9-4228-9911-9A6FD3A54B50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D10CB71E-0AFC-8F1A-DE73-F4FA127B5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4234255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D10CB71E-0AFC-8F1A-DE73-F4FA127B5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6096000" cy="6858000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B23D-78F4-9B33-4CCA-7497323FF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4567" y="333374"/>
            <a:ext cx="4824041" cy="1079401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C730-4FD3-01BB-0C0B-B5E0E6673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4568" y="1700213"/>
            <a:ext cx="4824040" cy="41767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C903-3B43-AC58-EA5E-72D2F1F0D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86FBA13-7D29-4320-98BA-A9E67BE644C9}" type="datetime1">
              <a:rPr lang="fi-FI" smtClean="0"/>
              <a:t>5.10.2026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7AD99-AACE-E4DA-C015-5C9010C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0E7D-1575-8FE8-99E8-4C8E1EA4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44876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DE0D-926D-EA04-967A-3317A49B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290CE5-8819-1B39-F95E-F33773FA5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C0E5-3DDD-486A-B8CC-DD62E827C01D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1B605-737B-4F47-EDC7-7C751206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23D74-AC81-4FCC-729B-C34184399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74EC4D-8F8B-1680-3EB0-C9C3EA13730B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982662" y="1700213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99F9EBE-7B34-B8A5-CE9F-5DDF7BADA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07567" y="1700213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8C10910-9B0F-32EA-1AA5-3BCB883C926A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82662" y="2780928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F4AC1E6-64F6-DECF-CA9D-9BED36E65738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982663" y="3861048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2F71CC8-3CE6-2FEB-F3DF-22854E25EDA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82663" y="4940925"/>
            <a:ext cx="936943" cy="93600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/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2F2E799-4C16-3BCA-C050-7568D6CE62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7567" y="2780928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E93BABF-01A6-53C7-817B-61ACBC3279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7567" y="3861048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141990A-1A27-0B20-17C3-1E1497196B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7567" y="4940226"/>
            <a:ext cx="9360545" cy="936699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41107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DE0D-926D-EA04-967A-3317A49B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290CE5-8819-1B39-F95E-F33773FA5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CAA6-B4C6-483F-8CE6-FD2B640DE467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1B605-737B-4F47-EDC7-7C751206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23D74-AC81-4FCC-729B-C34184399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74EC4D-8F8B-1680-3EB0-C9C3EA13730B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982662" y="170021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99F9EBE-7B34-B8A5-CE9F-5DDF7BADA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51584" y="1700212"/>
            <a:ext cx="345638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8C10910-9B0F-32EA-1AA5-3BCB883C926A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384032" y="170021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F4AC1E6-64F6-DECF-CA9D-9BED36E65738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982663" y="386164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2F71CC8-3CE6-2FEB-F3DF-22854E25EDA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384032" y="3861643"/>
            <a:ext cx="1081087" cy="1080000"/>
          </a:xfrm>
          <a:prstGeom prst="ellipse">
            <a:avLst/>
          </a:prstGeom>
          <a:solidFill>
            <a:schemeClr val="accent1"/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2400"/>
            </a:lvl2pPr>
            <a:lvl3pPr marL="0" indent="0" algn="ctr">
              <a:spcBef>
                <a:spcPts val="0"/>
              </a:spcBef>
              <a:buFontTx/>
              <a:buNone/>
              <a:defRPr sz="2400"/>
            </a:lvl3pPr>
            <a:lvl4pPr marL="0" indent="0" algn="ctr">
              <a:spcBef>
                <a:spcPts val="0"/>
              </a:spcBef>
              <a:buFontTx/>
              <a:buNone/>
              <a:defRPr sz="2400"/>
            </a:lvl4pPr>
            <a:lvl5pPr marL="0" indent="0" algn="ctr">
              <a:spcBef>
                <a:spcPts val="0"/>
              </a:spcBef>
              <a:buFontTx/>
              <a:buNone/>
              <a:defRPr sz="2400"/>
            </a:lvl5pPr>
            <a:lvl6pPr marL="0" indent="0" algn="ctr">
              <a:spcBef>
                <a:spcPts val="0"/>
              </a:spcBef>
              <a:buFontTx/>
              <a:buNone/>
              <a:defRPr sz="2400"/>
            </a:lvl6pPr>
            <a:lvl7pPr marL="0" indent="0" algn="ctr">
              <a:spcBef>
                <a:spcPts val="0"/>
              </a:spcBef>
              <a:buFontTx/>
              <a:buNone/>
              <a:defRPr sz="2400"/>
            </a:lvl7pPr>
            <a:lvl8pPr marL="0" indent="0" algn="ctr">
              <a:spcBef>
                <a:spcPts val="0"/>
              </a:spcBef>
              <a:buFontTx/>
              <a:buNone/>
              <a:defRPr sz="2400"/>
            </a:lvl8pPr>
            <a:lvl9pPr marL="0" indent="0" algn="ctr">
              <a:spcBef>
                <a:spcPts val="0"/>
              </a:spcBef>
              <a:buFontTx/>
              <a:buNone/>
              <a:defRPr sz="2400"/>
            </a:lvl9pPr>
          </a:lstStyle>
          <a:p>
            <a:pPr lvl="0"/>
            <a:r>
              <a:rPr lang="en-US"/>
              <a:t>#</a:t>
            </a:r>
            <a:endParaRPr lang="fi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2F2E799-4C16-3BCA-C050-7568D6CE62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52184" y="1718062"/>
            <a:ext cx="345715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E93BABF-01A6-53C7-817B-61ACBC3279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51584" y="3861643"/>
            <a:ext cx="345638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141990A-1A27-0B20-17C3-1E1497196B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52184" y="3861048"/>
            <a:ext cx="3457154" cy="10800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5" name="Suora yhdysviiva 9">
            <a:extLst>
              <a:ext uri="{FF2B5EF4-FFF2-40B4-BE49-F238E27FC236}">
                <a16:creationId xmlns:a16="http://schemas.microsoft.com/office/drawing/2014/main" id="{2E347774-08C5-DACC-F0A1-C8477B919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00213"/>
            <a:ext cx="0" cy="3817019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9">
            <a:extLst>
              <a:ext uri="{FF2B5EF4-FFF2-40B4-BE49-F238E27FC236}">
                <a16:creationId xmlns:a16="http://schemas.microsoft.com/office/drawing/2014/main" id="{6DE84442-22B1-6495-D999-BCEA890C7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982663" y="3573016"/>
            <a:ext cx="10226675" cy="0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8822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543BB8-B723-4899-A566-C3854B859E61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2466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D0A51-EFE2-4A57-9979-F919359FD346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1781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7FEB13-B6FA-4E78-9F35-01E21545A55F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60502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54FE0F-700F-4B80-B143-CE267073C927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247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5">
    <p:bg>
      <p:bgPr>
        <a:solidFill>
          <a:srgbClr val="C6C5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464-9C2F-4885-9E9D-AACEE785A5D1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1244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6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56D-5FDF-494F-B47C-C59A1AB46DEE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8869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8">
    <p:bg>
      <p:bgPr>
        <a:solidFill>
          <a:srgbClr val="FED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B23B-6506-49B9-9C3E-89E227B64ED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1700213"/>
            <a:ext cx="8064501" cy="2952923"/>
          </a:xfrm>
        </p:spPr>
        <p:txBody>
          <a:bodyPr anchor="ctr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990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Kuvalla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D5AF5C8-A5C5-F105-F8C2-8664C41BC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B75FA2-E60C-447D-9FF5-A55ACA8F313B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63749" y="2930453"/>
            <a:ext cx="8064501" cy="492443"/>
          </a:xfrm>
        </p:spPr>
        <p:txBody>
          <a:bodyPr anchor="ctr" anchorCtr="0">
            <a:spAutoFit/>
          </a:bodyPr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4A3D9A12-27B1-24B5-97C6-7CBCDED61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10609973" y="6057336"/>
            <a:ext cx="1246667" cy="396000"/>
          </a:xfrm>
          <a:blipFill>
            <a:blip r:embed="rId2"/>
            <a:stretch>
              <a:fillRect/>
            </a:stretch>
          </a:blipFill>
          <a:effectLst/>
        </p:spPr>
        <p:txBody>
          <a:bodyPr>
            <a:normAutofit/>
          </a:bodyPr>
          <a:lstStyle>
            <a:lvl1pPr marL="0" indent="0">
              <a:buFontTx/>
              <a:buNone/>
              <a:defRPr sz="200">
                <a:noFill/>
              </a:defRPr>
            </a:lvl1pPr>
          </a:lstStyle>
          <a:p>
            <a:pPr lvl="0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67989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DF3FA5-F626-4EAB-BAB3-89346167672F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9267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0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0A373-C18B-4D39-BA81-66CC259ED79E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7175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D03B6C-E229-4EAE-ADFC-7B106D71E1DB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4961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FA9430-7A6A-4ED0-8A6C-70BC8EB59E52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8752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3">
    <p:bg>
      <p:bgPr>
        <a:solidFill>
          <a:srgbClr val="C6C5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1F40E-2129-4177-926B-2654717455EA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5340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07533-CD92-4B7D-85BD-96A2B15E32E2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4134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15">
    <p:bg>
      <p:bgPr>
        <a:solidFill>
          <a:srgbClr val="FED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8081D-D2DC-4964-AD79-C5D86BD8C164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825305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C1656C-DC9E-0C1D-D929-B95B428A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6057188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92813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sto Kuvall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67662947-E7DD-784B-67EE-077449326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C60E1-548C-6EE5-9CD5-BA63E685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7829B9-5C4D-43BA-912B-79DCAABA5694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7C50A-7872-F40E-E94C-C844D1C5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89E57-7CF4-9244-B534-08E30E30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AD86CD-9857-1F0E-B04E-6734F5351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2663" y="1700213"/>
            <a:ext cx="4753297" cy="2952923"/>
          </a:xfrm>
        </p:spPr>
        <p:txBody>
          <a:bodyPr anchor="t" anchorCtr="0"/>
          <a:lstStyle>
            <a:lvl1pPr marL="0" indent="0">
              <a:spcBef>
                <a:spcPts val="600"/>
              </a:spcBef>
              <a:buFontTx/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logo">
            <a:extLst>
              <a:ext uri="{FF2B5EF4-FFF2-40B4-BE49-F238E27FC236}">
                <a16:creationId xmlns:a16="http://schemas.microsoft.com/office/drawing/2014/main" id="{A6713E9C-33F4-655F-360A-E56D32DDE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10609973" y="6057336"/>
            <a:ext cx="1246667" cy="396000"/>
          </a:xfrm>
          <a:blipFill>
            <a:blip r:embed="rId2"/>
            <a:stretch>
              <a:fillRect/>
            </a:stretch>
          </a:blipFill>
          <a:effectLst/>
        </p:spPr>
        <p:txBody>
          <a:bodyPr>
            <a:normAutofit/>
          </a:bodyPr>
          <a:lstStyle>
            <a:lvl1pPr marL="0" indent="0">
              <a:buFontTx/>
              <a:buNone/>
              <a:defRPr sz="200">
                <a:noFill/>
              </a:defRPr>
            </a:lvl1pPr>
          </a:lstStyle>
          <a:p>
            <a:pPr lvl="0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852048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AECD3-C824-13F3-5A67-DE57409F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6D1165-8AAE-B610-BA75-15DC181B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8E0-440E-471F-B309-0E6D21F4998B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B5069-C728-A14F-53C1-FE7E0E061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FE21E-FC7F-29B8-7E15-A117E99E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8585891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28219-0883-A2FB-2F77-628361034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01CBF-3897-4BCD-A841-CB1BD8399C13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E1127-19BF-984B-6979-DA4E30FE0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176A9-BFBD-2543-9155-29B6F6B9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95887070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1412776"/>
            <a:ext cx="4752612" cy="1152128"/>
          </a:xfrm>
        </p:spPr>
        <p:txBody>
          <a:bodyPr anchor="b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kiitosteksti</a:t>
            </a:r>
            <a:endParaRPr lang="fi-FI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4" y="2708919"/>
            <a:ext cx="4752612" cy="720081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2CA48E1-0B22-41A2-9932-73317F833C98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663" y="3573016"/>
            <a:ext cx="4753297" cy="864047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>
              <a:buFontTx/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BBBD4B11-9479-67D3-988E-A24CBCB9A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361367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60891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726" y="1412776"/>
            <a:ext cx="4752612" cy="1152128"/>
          </a:xfrm>
        </p:spPr>
        <p:txBody>
          <a:bodyPr anchor="b" anchorCtr="0"/>
          <a:lstStyle>
            <a:lvl1pPr>
              <a:defRPr sz="4000"/>
            </a:lvl1pPr>
          </a:lstStyle>
          <a:p>
            <a:r>
              <a:rPr lang="fi-FI"/>
              <a:t>Lisää kiitosteksti</a:t>
            </a:r>
            <a:endParaRPr lang="fi-FI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0641B-E01F-C316-B6CB-A429ACE8F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56726" y="2708919"/>
            <a:ext cx="4752612" cy="720081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82BDE68-F7FB-4907-BE93-21DC33EBBC88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725" y="3573016"/>
            <a:ext cx="4753297" cy="864047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>
              <a:buFontTx/>
              <a:buNone/>
              <a:defRPr sz="1800"/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FE747A8-416E-1619-DFB5-6E92AC80C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609587" y="361367"/>
            <a:ext cx="1247053" cy="396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36449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 3">
    <p:bg>
      <p:bgPr>
        <a:solidFill>
          <a:srgbClr val="C6C5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337EFB6-B02F-C9EA-A631-900A1002D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75686" y="4581128"/>
            <a:ext cx="2040628" cy="648000"/>
            <a:chOff x="5075686" y="4581128"/>
            <a:chExt cx="2040628" cy="6480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0B8ABF5-1B46-1F59-4F06-937E17FC9DB8}"/>
                </a:ext>
              </a:extLst>
            </p:cNvPr>
            <p:cNvSpPr/>
            <p:nvPr userDrawn="1"/>
          </p:nvSpPr>
          <p:spPr>
            <a:xfrm>
              <a:off x="6879826" y="4586636"/>
              <a:ext cx="234000" cy="23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5A2BD7E-DFD9-1C61-5741-316791F85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075686" y="4581128"/>
              <a:ext cx="2040628" cy="648000"/>
              <a:chOff x="1249363" y="1887538"/>
              <a:chExt cx="9688513" cy="3076576"/>
            </a:xfrm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id="{8C3063AB-1E80-7C99-BCBA-C1A0BCF033F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783763" y="1887538"/>
                <a:ext cx="1154113" cy="1150938"/>
              </a:xfrm>
              <a:custGeom>
                <a:avLst/>
                <a:gdLst>
                  <a:gd name="T0" fmla="*/ 419 w 727"/>
                  <a:gd name="T1" fmla="*/ 10 h 1451"/>
                  <a:gd name="T2" fmla="*/ 471 w 727"/>
                  <a:gd name="T3" fmla="*/ 34 h 1451"/>
                  <a:gd name="T4" fmla="*/ 536 w 727"/>
                  <a:gd name="T5" fmla="*/ 88 h 1451"/>
                  <a:gd name="T6" fmla="*/ 595 w 727"/>
                  <a:gd name="T7" fmla="*/ 166 h 1451"/>
                  <a:gd name="T8" fmla="*/ 644 w 727"/>
                  <a:gd name="T9" fmla="*/ 264 h 1451"/>
                  <a:gd name="T10" fmla="*/ 684 w 727"/>
                  <a:gd name="T11" fmla="*/ 380 h 1451"/>
                  <a:gd name="T12" fmla="*/ 711 w 727"/>
                  <a:gd name="T13" fmla="*/ 509 h 1451"/>
                  <a:gd name="T14" fmla="*/ 724 w 727"/>
                  <a:gd name="T15" fmla="*/ 633 h 1451"/>
                  <a:gd name="T16" fmla="*/ 727 w 727"/>
                  <a:gd name="T17" fmla="*/ 763 h 1451"/>
                  <a:gd name="T18" fmla="*/ 716 w 727"/>
                  <a:gd name="T19" fmla="*/ 907 h 1451"/>
                  <a:gd name="T20" fmla="*/ 699 w 727"/>
                  <a:gd name="T21" fmla="*/ 1009 h 1451"/>
                  <a:gd name="T22" fmla="*/ 665 w 727"/>
                  <a:gd name="T23" fmla="*/ 1131 h 1451"/>
                  <a:gd name="T24" fmla="*/ 621 w 727"/>
                  <a:gd name="T25" fmla="*/ 1239 h 1451"/>
                  <a:gd name="T26" fmla="*/ 567 w 727"/>
                  <a:gd name="T27" fmla="*/ 1327 h 1451"/>
                  <a:gd name="T28" fmla="*/ 505 w 727"/>
                  <a:gd name="T29" fmla="*/ 1395 h 1451"/>
                  <a:gd name="T30" fmla="*/ 437 w 727"/>
                  <a:gd name="T31" fmla="*/ 1437 h 1451"/>
                  <a:gd name="T32" fmla="*/ 382 w 727"/>
                  <a:gd name="T33" fmla="*/ 1451 h 1451"/>
                  <a:gd name="T34" fmla="*/ 308 w 727"/>
                  <a:gd name="T35" fmla="*/ 1443 h 1451"/>
                  <a:gd name="T36" fmla="*/ 256 w 727"/>
                  <a:gd name="T37" fmla="*/ 1419 h 1451"/>
                  <a:gd name="T38" fmla="*/ 190 w 727"/>
                  <a:gd name="T39" fmla="*/ 1363 h 1451"/>
                  <a:gd name="T40" fmla="*/ 132 w 727"/>
                  <a:gd name="T41" fmla="*/ 1285 h 1451"/>
                  <a:gd name="T42" fmla="*/ 82 w 727"/>
                  <a:gd name="T43" fmla="*/ 1187 h 1451"/>
                  <a:gd name="T44" fmla="*/ 43 w 727"/>
                  <a:gd name="T45" fmla="*/ 1071 h 1451"/>
                  <a:gd name="T46" fmla="*/ 16 w 727"/>
                  <a:gd name="T47" fmla="*/ 941 h 1451"/>
                  <a:gd name="T48" fmla="*/ 3 w 727"/>
                  <a:gd name="T49" fmla="*/ 817 h 1451"/>
                  <a:gd name="T50" fmla="*/ 0 w 727"/>
                  <a:gd name="T51" fmla="*/ 689 h 1451"/>
                  <a:gd name="T52" fmla="*/ 11 w 727"/>
                  <a:gd name="T53" fmla="*/ 545 h 1451"/>
                  <a:gd name="T54" fmla="*/ 28 w 727"/>
                  <a:gd name="T55" fmla="*/ 444 h 1451"/>
                  <a:gd name="T56" fmla="*/ 62 w 727"/>
                  <a:gd name="T57" fmla="*/ 320 h 1451"/>
                  <a:gd name="T58" fmla="*/ 106 w 727"/>
                  <a:gd name="T59" fmla="*/ 214 h 1451"/>
                  <a:gd name="T60" fmla="*/ 160 w 727"/>
                  <a:gd name="T61" fmla="*/ 124 h 1451"/>
                  <a:gd name="T62" fmla="*/ 222 w 727"/>
                  <a:gd name="T63" fmla="*/ 58 h 1451"/>
                  <a:gd name="T64" fmla="*/ 290 w 727"/>
                  <a:gd name="T65" fmla="*/ 16 h 1451"/>
                  <a:gd name="T66" fmla="*/ 345 w 727"/>
                  <a:gd name="T67" fmla="*/ 2 h 1451"/>
                  <a:gd name="T68" fmla="*/ 567 w 727"/>
                  <a:gd name="T69" fmla="*/ 172 h 1451"/>
                  <a:gd name="T70" fmla="*/ 403 w 727"/>
                  <a:gd name="T71" fmla="*/ 172 h 1451"/>
                  <a:gd name="T72" fmla="*/ 237 w 727"/>
                  <a:gd name="T73" fmla="*/ 172 h 1451"/>
                  <a:gd name="T74" fmla="*/ 288 w 727"/>
                  <a:gd name="T75" fmla="*/ 969 h 1451"/>
                  <a:gd name="T76" fmla="*/ 296 w 727"/>
                  <a:gd name="T77" fmla="*/ 919 h 1451"/>
                  <a:gd name="T78" fmla="*/ 312 w 727"/>
                  <a:gd name="T79" fmla="*/ 879 h 1451"/>
                  <a:gd name="T80" fmla="*/ 339 w 727"/>
                  <a:gd name="T81" fmla="*/ 847 h 1451"/>
                  <a:gd name="T82" fmla="*/ 363 w 727"/>
                  <a:gd name="T83" fmla="*/ 839 h 1451"/>
                  <a:gd name="T84" fmla="*/ 388 w 727"/>
                  <a:gd name="T85" fmla="*/ 847 h 1451"/>
                  <a:gd name="T86" fmla="*/ 407 w 727"/>
                  <a:gd name="T87" fmla="*/ 867 h 1451"/>
                  <a:gd name="T88" fmla="*/ 425 w 727"/>
                  <a:gd name="T89" fmla="*/ 901 h 1451"/>
                  <a:gd name="T90" fmla="*/ 436 w 727"/>
                  <a:gd name="T91" fmla="*/ 947 h 1451"/>
                  <a:gd name="T92" fmla="*/ 440 w 727"/>
                  <a:gd name="T93" fmla="*/ 537 h 1451"/>
                  <a:gd name="T94" fmla="*/ 434 w 727"/>
                  <a:gd name="T95" fmla="*/ 597 h 1451"/>
                  <a:gd name="T96" fmla="*/ 418 w 727"/>
                  <a:gd name="T97" fmla="*/ 645 h 1451"/>
                  <a:gd name="T98" fmla="*/ 393 w 727"/>
                  <a:gd name="T99" fmla="*/ 677 h 1451"/>
                  <a:gd name="T100" fmla="*/ 363 w 727"/>
                  <a:gd name="T101" fmla="*/ 689 h 1451"/>
                  <a:gd name="T102" fmla="*/ 334 w 727"/>
                  <a:gd name="T103" fmla="*/ 677 h 1451"/>
                  <a:gd name="T104" fmla="*/ 309 w 727"/>
                  <a:gd name="T105" fmla="*/ 645 h 1451"/>
                  <a:gd name="T106" fmla="*/ 293 w 727"/>
                  <a:gd name="T107" fmla="*/ 597 h 1451"/>
                  <a:gd name="T108" fmla="*/ 287 w 727"/>
                  <a:gd name="T109" fmla="*/ 537 h 1451"/>
                  <a:gd name="T110" fmla="*/ 293 w 727"/>
                  <a:gd name="T111" fmla="*/ 478 h 1451"/>
                  <a:gd name="T112" fmla="*/ 309 w 727"/>
                  <a:gd name="T113" fmla="*/ 430 h 1451"/>
                  <a:gd name="T114" fmla="*/ 334 w 727"/>
                  <a:gd name="T115" fmla="*/ 396 h 1451"/>
                  <a:gd name="T116" fmla="*/ 363 w 727"/>
                  <a:gd name="T117" fmla="*/ 384 h 1451"/>
                  <a:gd name="T118" fmla="*/ 393 w 727"/>
                  <a:gd name="T119" fmla="*/ 396 h 1451"/>
                  <a:gd name="T120" fmla="*/ 418 w 727"/>
                  <a:gd name="T121" fmla="*/ 430 h 1451"/>
                  <a:gd name="T122" fmla="*/ 434 w 727"/>
                  <a:gd name="T123" fmla="*/ 478 h 1451"/>
                  <a:gd name="T124" fmla="*/ 440 w 727"/>
                  <a:gd name="T125" fmla="*/ 537 h 1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27" h="1451">
                    <a:moveTo>
                      <a:pt x="363" y="0"/>
                    </a:moveTo>
                    <a:lnTo>
                      <a:pt x="382" y="2"/>
                    </a:lnTo>
                    <a:lnTo>
                      <a:pt x="401" y="4"/>
                    </a:lnTo>
                    <a:lnTo>
                      <a:pt x="419" y="10"/>
                    </a:lnTo>
                    <a:lnTo>
                      <a:pt x="437" y="16"/>
                    </a:lnTo>
                    <a:lnTo>
                      <a:pt x="454" y="24"/>
                    </a:lnTo>
                    <a:lnTo>
                      <a:pt x="463" y="28"/>
                    </a:lnTo>
                    <a:lnTo>
                      <a:pt x="471" y="34"/>
                    </a:lnTo>
                    <a:lnTo>
                      <a:pt x="488" y="44"/>
                    </a:lnTo>
                    <a:lnTo>
                      <a:pt x="505" y="58"/>
                    </a:lnTo>
                    <a:lnTo>
                      <a:pt x="521" y="72"/>
                    </a:lnTo>
                    <a:lnTo>
                      <a:pt x="536" y="88"/>
                    </a:lnTo>
                    <a:lnTo>
                      <a:pt x="552" y="106"/>
                    </a:lnTo>
                    <a:lnTo>
                      <a:pt x="567" y="124"/>
                    </a:lnTo>
                    <a:lnTo>
                      <a:pt x="582" y="146"/>
                    </a:lnTo>
                    <a:lnTo>
                      <a:pt x="595" y="166"/>
                    </a:lnTo>
                    <a:lnTo>
                      <a:pt x="608" y="190"/>
                    </a:lnTo>
                    <a:lnTo>
                      <a:pt x="621" y="214"/>
                    </a:lnTo>
                    <a:lnTo>
                      <a:pt x="633" y="238"/>
                    </a:lnTo>
                    <a:lnTo>
                      <a:pt x="644" y="264"/>
                    </a:lnTo>
                    <a:lnTo>
                      <a:pt x="655" y="292"/>
                    </a:lnTo>
                    <a:lnTo>
                      <a:pt x="665" y="320"/>
                    </a:lnTo>
                    <a:lnTo>
                      <a:pt x="675" y="350"/>
                    </a:lnTo>
                    <a:lnTo>
                      <a:pt x="684" y="380"/>
                    </a:lnTo>
                    <a:lnTo>
                      <a:pt x="692" y="412"/>
                    </a:lnTo>
                    <a:lnTo>
                      <a:pt x="699" y="444"/>
                    </a:lnTo>
                    <a:lnTo>
                      <a:pt x="705" y="478"/>
                    </a:lnTo>
                    <a:lnTo>
                      <a:pt x="711" y="509"/>
                    </a:lnTo>
                    <a:lnTo>
                      <a:pt x="716" y="545"/>
                    </a:lnTo>
                    <a:lnTo>
                      <a:pt x="720" y="579"/>
                    </a:lnTo>
                    <a:lnTo>
                      <a:pt x="723" y="615"/>
                    </a:lnTo>
                    <a:lnTo>
                      <a:pt x="724" y="633"/>
                    </a:lnTo>
                    <a:lnTo>
                      <a:pt x="725" y="651"/>
                    </a:lnTo>
                    <a:lnTo>
                      <a:pt x="727" y="689"/>
                    </a:lnTo>
                    <a:lnTo>
                      <a:pt x="727" y="725"/>
                    </a:lnTo>
                    <a:lnTo>
                      <a:pt x="727" y="763"/>
                    </a:lnTo>
                    <a:lnTo>
                      <a:pt x="725" y="799"/>
                    </a:lnTo>
                    <a:lnTo>
                      <a:pt x="723" y="837"/>
                    </a:lnTo>
                    <a:lnTo>
                      <a:pt x="720" y="871"/>
                    </a:lnTo>
                    <a:lnTo>
                      <a:pt x="716" y="907"/>
                    </a:lnTo>
                    <a:lnTo>
                      <a:pt x="714" y="925"/>
                    </a:lnTo>
                    <a:lnTo>
                      <a:pt x="711" y="941"/>
                    </a:lnTo>
                    <a:lnTo>
                      <a:pt x="705" y="975"/>
                    </a:lnTo>
                    <a:lnTo>
                      <a:pt x="699" y="1009"/>
                    </a:lnTo>
                    <a:lnTo>
                      <a:pt x="692" y="1041"/>
                    </a:lnTo>
                    <a:lnTo>
                      <a:pt x="684" y="1071"/>
                    </a:lnTo>
                    <a:lnTo>
                      <a:pt x="675" y="1101"/>
                    </a:lnTo>
                    <a:lnTo>
                      <a:pt x="665" y="1131"/>
                    </a:lnTo>
                    <a:lnTo>
                      <a:pt x="655" y="1159"/>
                    </a:lnTo>
                    <a:lnTo>
                      <a:pt x="644" y="1187"/>
                    </a:lnTo>
                    <a:lnTo>
                      <a:pt x="633" y="1213"/>
                    </a:lnTo>
                    <a:lnTo>
                      <a:pt x="621" y="1239"/>
                    </a:lnTo>
                    <a:lnTo>
                      <a:pt x="608" y="1263"/>
                    </a:lnTo>
                    <a:lnTo>
                      <a:pt x="595" y="1285"/>
                    </a:lnTo>
                    <a:lnTo>
                      <a:pt x="582" y="1307"/>
                    </a:lnTo>
                    <a:lnTo>
                      <a:pt x="567" y="1327"/>
                    </a:lnTo>
                    <a:lnTo>
                      <a:pt x="552" y="1347"/>
                    </a:lnTo>
                    <a:lnTo>
                      <a:pt x="536" y="1363"/>
                    </a:lnTo>
                    <a:lnTo>
                      <a:pt x="521" y="1379"/>
                    </a:lnTo>
                    <a:lnTo>
                      <a:pt x="505" y="1395"/>
                    </a:lnTo>
                    <a:lnTo>
                      <a:pt x="488" y="1407"/>
                    </a:lnTo>
                    <a:lnTo>
                      <a:pt x="471" y="1419"/>
                    </a:lnTo>
                    <a:lnTo>
                      <a:pt x="454" y="1429"/>
                    </a:lnTo>
                    <a:lnTo>
                      <a:pt x="437" y="1437"/>
                    </a:lnTo>
                    <a:lnTo>
                      <a:pt x="419" y="1443"/>
                    </a:lnTo>
                    <a:lnTo>
                      <a:pt x="410" y="1445"/>
                    </a:lnTo>
                    <a:lnTo>
                      <a:pt x="401" y="1447"/>
                    </a:lnTo>
                    <a:lnTo>
                      <a:pt x="382" y="1451"/>
                    </a:lnTo>
                    <a:lnTo>
                      <a:pt x="363" y="1451"/>
                    </a:lnTo>
                    <a:lnTo>
                      <a:pt x="345" y="1451"/>
                    </a:lnTo>
                    <a:lnTo>
                      <a:pt x="326" y="1447"/>
                    </a:lnTo>
                    <a:lnTo>
                      <a:pt x="308" y="1443"/>
                    </a:lnTo>
                    <a:lnTo>
                      <a:pt x="290" y="1437"/>
                    </a:lnTo>
                    <a:lnTo>
                      <a:pt x="273" y="1429"/>
                    </a:lnTo>
                    <a:lnTo>
                      <a:pt x="264" y="1423"/>
                    </a:lnTo>
                    <a:lnTo>
                      <a:pt x="256" y="1419"/>
                    </a:lnTo>
                    <a:lnTo>
                      <a:pt x="239" y="1407"/>
                    </a:lnTo>
                    <a:lnTo>
                      <a:pt x="222" y="1395"/>
                    </a:lnTo>
                    <a:lnTo>
                      <a:pt x="205" y="1379"/>
                    </a:lnTo>
                    <a:lnTo>
                      <a:pt x="190" y="1363"/>
                    </a:lnTo>
                    <a:lnTo>
                      <a:pt x="174" y="1347"/>
                    </a:lnTo>
                    <a:lnTo>
                      <a:pt x="160" y="1327"/>
                    </a:lnTo>
                    <a:lnTo>
                      <a:pt x="145" y="1307"/>
                    </a:lnTo>
                    <a:lnTo>
                      <a:pt x="132" y="1285"/>
                    </a:lnTo>
                    <a:lnTo>
                      <a:pt x="118" y="1263"/>
                    </a:lnTo>
                    <a:lnTo>
                      <a:pt x="106" y="1239"/>
                    </a:lnTo>
                    <a:lnTo>
                      <a:pt x="94" y="1213"/>
                    </a:lnTo>
                    <a:lnTo>
                      <a:pt x="82" y="1187"/>
                    </a:lnTo>
                    <a:lnTo>
                      <a:pt x="72" y="1159"/>
                    </a:lnTo>
                    <a:lnTo>
                      <a:pt x="62" y="1131"/>
                    </a:lnTo>
                    <a:lnTo>
                      <a:pt x="52" y="1101"/>
                    </a:lnTo>
                    <a:lnTo>
                      <a:pt x="43" y="1071"/>
                    </a:lnTo>
                    <a:lnTo>
                      <a:pt x="35" y="1041"/>
                    </a:lnTo>
                    <a:lnTo>
                      <a:pt x="28" y="1009"/>
                    </a:lnTo>
                    <a:lnTo>
                      <a:pt x="22" y="975"/>
                    </a:lnTo>
                    <a:lnTo>
                      <a:pt x="16" y="941"/>
                    </a:lnTo>
                    <a:lnTo>
                      <a:pt x="11" y="907"/>
                    </a:lnTo>
                    <a:lnTo>
                      <a:pt x="7" y="871"/>
                    </a:lnTo>
                    <a:lnTo>
                      <a:pt x="4" y="837"/>
                    </a:lnTo>
                    <a:lnTo>
                      <a:pt x="3" y="817"/>
                    </a:lnTo>
                    <a:lnTo>
                      <a:pt x="2" y="799"/>
                    </a:lnTo>
                    <a:lnTo>
                      <a:pt x="0" y="763"/>
                    </a:lnTo>
                    <a:lnTo>
                      <a:pt x="0" y="725"/>
                    </a:lnTo>
                    <a:lnTo>
                      <a:pt x="0" y="689"/>
                    </a:lnTo>
                    <a:lnTo>
                      <a:pt x="2" y="651"/>
                    </a:lnTo>
                    <a:lnTo>
                      <a:pt x="4" y="615"/>
                    </a:lnTo>
                    <a:lnTo>
                      <a:pt x="7" y="579"/>
                    </a:lnTo>
                    <a:lnTo>
                      <a:pt x="11" y="545"/>
                    </a:lnTo>
                    <a:lnTo>
                      <a:pt x="13" y="527"/>
                    </a:lnTo>
                    <a:lnTo>
                      <a:pt x="16" y="509"/>
                    </a:lnTo>
                    <a:lnTo>
                      <a:pt x="22" y="478"/>
                    </a:lnTo>
                    <a:lnTo>
                      <a:pt x="28" y="444"/>
                    </a:lnTo>
                    <a:lnTo>
                      <a:pt x="35" y="412"/>
                    </a:lnTo>
                    <a:lnTo>
                      <a:pt x="43" y="380"/>
                    </a:lnTo>
                    <a:lnTo>
                      <a:pt x="52" y="350"/>
                    </a:lnTo>
                    <a:lnTo>
                      <a:pt x="62" y="320"/>
                    </a:lnTo>
                    <a:lnTo>
                      <a:pt x="72" y="292"/>
                    </a:lnTo>
                    <a:lnTo>
                      <a:pt x="82" y="264"/>
                    </a:lnTo>
                    <a:lnTo>
                      <a:pt x="94" y="238"/>
                    </a:lnTo>
                    <a:lnTo>
                      <a:pt x="106" y="214"/>
                    </a:lnTo>
                    <a:lnTo>
                      <a:pt x="118" y="190"/>
                    </a:lnTo>
                    <a:lnTo>
                      <a:pt x="132" y="166"/>
                    </a:lnTo>
                    <a:lnTo>
                      <a:pt x="145" y="146"/>
                    </a:lnTo>
                    <a:lnTo>
                      <a:pt x="160" y="124"/>
                    </a:lnTo>
                    <a:lnTo>
                      <a:pt x="174" y="106"/>
                    </a:lnTo>
                    <a:lnTo>
                      <a:pt x="190" y="88"/>
                    </a:lnTo>
                    <a:lnTo>
                      <a:pt x="205" y="72"/>
                    </a:lnTo>
                    <a:lnTo>
                      <a:pt x="222" y="58"/>
                    </a:lnTo>
                    <a:lnTo>
                      <a:pt x="239" y="44"/>
                    </a:lnTo>
                    <a:lnTo>
                      <a:pt x="256" y="34"/>
                    </a:lnTo>
                    <a:lnTo>
                      <a:pt x="273" y="24"/>
                    </a:lnTo>
                    <a:lnTo>
                      <a:pt x="290" y="16"/>
                    </a:lnTo>
                    <a:lnTo>
                      <a:pt x="308" y="10"/>
                    </a:lnTo>
                    <a:lnTo>
                      <a:pt x="317" y="6"/>
                    </a:lnTo>
                    <a:lnTo>
                      <a:pt x="326" y="4"/>
                    </a:lnTo>
                    <a:lnTo>
                      <a:pt x="345" y="2"/>
                    </a:lnTo>
                    <a:lnTo>
                      <a:pt x="363" y="0"/>
                    </a:lnTo>
                    <a:close/>
                    <a:moveTo>
                      <a:pt x="450" y="1209"/>
                    </a:moveTo>
                    <a:lnTo>
                      <a:pt x="615" y="1209"/>
                    </a:lnTo>
                    <a:lnTo>
                      <a:pt x="567" y="172"/>
                    </a:lnTo>
                    <a:lnTo>
                      <a:pt x="490" y="172"/>
                    </a:lnTo>
                    <a:lnTo>
                      <a:pt x="490" y="236"/>
                    </a:lnTo>
                    <a:lnTo>
                      <a:pt x="403" y="236"/>
                    </a:lnTo>
                    <a:lnTo>
                      <a:pt x="403" y="172"/>
                    </a:lnTo>
                    <a:lnTo>
                      <a:pt x="324" y="172"/>
                    </a:lnTo>
                    <a:lnTo>
                      <a:pt x="324" y="236"/>
                    </a:lnTo>
                    <a:lnTo>
                      <a:pt x="237" y="236"/>
                    </a:lnTo>
                    <a:lnTo>
                      <a:pt x="237" y="172"/>
                    </a:lnTo>
                    <a:lnTo>
                      <a:pt x="160" y="172"/>
                    </a:lnTo>
                    <a:lnTo>
                      <a:pt x="111" y="1207"/>
                    </a:lnTo>
                    <a:lnTo>
                      <a:pt x="277" y="1207"/>
                    </a:lnTo>
                    <a:lnTo>
                      <a:pt x="288" y="969"/>
                    </a:lnTo>
                    <a:lnTo>
                      <a:pt x="289" y="957"/>
                    </a:lnTo>
                    <a:lnTo>
                      <a:pt x="291" y="947"/>
                    </a:lnTo>
                    <a:lnTo>
                      <a:pt x="294" y="929"/>
                    </a:lnTo>
                    <a:lnTo>
                      <a:pt x="296" y="919"/>
                    </a:lnTo>
                    <a:lnTo>
                      <a:pt x="299" y="911"/>
                    </a:lnTo>
                    <a:lnTo>
                      <a:pt x="302" y="901"/>
                    </a:lnTo>
                    <a:lnTo>
                      <a:pt x="305" y="893"/>
                    </a:lnTo>
                    <a:lnTo>
                      <a:pt x="312" y="879"/>
                    </a:lnTo>
                    <a:lnTo>
                      <a:pt x="320" y="867"/>
                    </a:lnTo>
                    <a:lnTo>
                      <a:pt x="324" y="861"/>
                    </a:lnTo>
                    <a:lnTo>
                      <a:pt x="329" y="855"/>
                    </a:lnTo>
                    <a:lnTo>
                      <a:pt x="339" y="847"/>
                    </a:lnTo>
                    <a:lnTo>
                      <a:pt x="342" y="845"/>
                    </a:lnTo>
                    <a:lnTo>
                      <a:pt x="348" y="843"/>
                    </a:lnTo>
                    <a:lnTo>
                      <a:pt x="355" y="841"/>
                    </a:lnTo>
                    <a:lnTo>
                      <a:pt x="363" y="839"/>
                    </a:lnTo>
                    <a:lnTo>
                      <a:pt x="372" y="841"/>
                    </a:lnTo>
                    <a:lnTo>
                      <a:pt x="379" y="843"/>
                    </a:lnTo>
                    <a:lnTo>
                      <a:pt x="385" y="845"/>
                    </a:lnTo>
                    <a:lnTo>
                      <a:pt x="388" y="847"/>
                    </a:lnTo>
                    <a:lnTo>
                      <a:pt x="393" y="851"/>
                    </a:lnTo>
                    <a:lnTo>
                      <a:pt x="398" y="855"/>
                    </a:lnTo>
                    <a:lnTo>
                      <a:pt x="402" y="861"/>
                    </a:lnTo>
                    <a:lnTo>
                      <a:pt x="407" y="867"/>
                    </a:lnTo>
                    <a:lnTo>
                      <a:pt x="411" y="873"/>
                    </a:lnTo>
                    <a:lnTo>
                      <a:pt x="415" y="879"/>
                    </a:lnTo>
                    <a:lnTo>
                      <a:pt x="422" y="893"/>
                    </a:lnTo>
                    <a:lnTo>
                      <a:pt x="425" y="901"/>
                    </a:lnTo>
                    <a:lnTo>
                      <a:pt x="428" y="911"/>
                    </a:lnTo>
                    <a:lnTo>
                      <a:pt x="433" y="929"/>
                    </a:lnTo>
                    <a:lnTo>
                      <a:pt x="435" y="937"/>
                    </a:lnTo>
                    <a:lnTo>
                      <a:pt x="436" y="947"/>
                    </a:lnTo>
                    <a:lnTo>
                      <a:pt x="438" y="957"/>
                    </a:lnTo>
                    <a:lnTo>
                      <a:pt x="439" y="969"/>
                    </a:lnTo>
                    <a:lnTo>
                      <a:pt x="450" y="1209"/>
                    </a:lnTo>
                    <a:close/>
                    <a:moveTo>
                      <a:pt x="440" y="537"/>
                    </a:moveTo>
                    <a:lnTo>
                      <a:pt x="440" y="553"/>
                    </a:lnTo>
                    <a:lnTo>
                      <a:pt x="438" y="567"/>
                    </a:lnTo>
                    <a:lnTo>
                      <a:pt x="437" y="581"/>
                    </a:lnTo>
                    <a:lnTo>
                      <a:pt x="434" y="597"/>
                    </a:lnTo>
                    <a:lnTo>
                      <a:pt x="431" y="609"/>
                    </a:lnTo>
                    <a:lnTo>
                      <a:pt x="427" y="623"/>
                    </a:lnTo>
                    <a:lnTo>
                      <a:pt x="423" y="633"/>
                    </a:lnTo>
                    <a:lnTo>
                      <a:pt x="418" y="645"/>
                    </a:lnTo>
                    <a:lnTo>
                      <a:pt x="412" y="655"/>
                    </a:lnTo>
                    <a:lnTo>
                      <a:pt x="406" y="663"/>
                    </a:lnTo>
                    <a:lnTo>
                      <a:pt x="400" y="671"/>
                    </a:lnTo>
                    <a:lnTo>
                      <a:pt x="393" y="677"/>
                    </a:lnTo>
                    <a:lnTo>
                      <a:pt x="386" y="683"/>
                    </a:lnTo>
                    <a:lnTo>
                      <a:pt x="379" y="687"/>
                    </a:lnTo>
                    <a:lnTo>
                      <a:pt x="371" y="689"/>
                    </a:lnTo>
                    <a:lnTo>
                      <a:pt x="363" y="689"/>
                    </a:lnTo>
                    <a:lnTo>
                      <a:pt x="356" y="689"/>
                    </a:lnTo>
                    <a:lnTo>
                      <a:pt x="348" y="687"/>
                    </a:lnTo>
                    <a:lnTo>
                      <a:pt x="341" y="683"/>
                    </a:lnTo>
                    <a:lnTo>
                      <a:pt x="334" y="677"/>
                    </a:lnTo>
                    <a:lnTo>
                      <a:pt x="327" y="671"/>
                    </a:lnTo>
                    <a:lnTo>
                      <a:pt x="321" y="663"/>
                    </a:lnTo>
                    <a:lnTo>
                      <a:pt x="315" y="655"/>
                    </a:lnTo>
                    <a:lnTo>
                      <a:pt x="309" y="645"/>
                    </a:lnTo>
                    <a:lnTo>
                      <a:pt x="304" y="633"/>
                    </a:lnTo>
                    <a:lnTo>
                      <a:pt x="300" y="623"/>
                    </a:lnTo>
                    <a:lnTo>
                      <a:pt x="296" y="609"/>
                    </a:lnTo>
                    <a:lnTo>
                      <a:pt x="293" y="597"/>
                    </a:lnTo>
                    <a:lnTo>
                      <a:pt x="290" y="581"/>
                    </a:lnTo>
                    <a:lnTo>
                      <a:pt x="288" y="567"/>
                    </a:lnTo>
                    <a:lnTo>
                      <a:pt x="287" y="553"/>
                    </a:lnTo>
                    <a:lnTo>
                      <a:pt x="287" y="537"/>
                    </a:lnTo>
                    <a:lnTo>
                      <a:pt x="287" y="521"/>
                    </a:lnTo>
                    <a:lnTo>
                      <a:pt x="288" y="505"/>
                    </a:lnTo>
                    <a:lnTo>
                      <a:pt x="290" y="492"/>
                    </a:lnTo>
                    <a:lnTo>
                      <a:pt x="293" y="478"/>
                    </a:lnTo>
                    <a:lnTo>
                      <a:pt x="296" y="464"/>
                    </a:lnTo>
                    <a:lnTo>
                      <a:pt x="300" y="452"/>
                    </a:lnTo>
                    <a:lnTo>
                      <a:pt x="304" y="440"/>
                    </a:lnTo>
                    <a:lnTo>
                      <a:pt x="309" y="430"/>
                    </a:lnTo>
                    <a:lnTo>
                      <a:pt x="315" y="420"/>
                    </a:lnTo>
                    <a:lnTo>
                      <a:pt x="321" y="410"/>
                    </a:lnTo>
                    <a:lnTo>
                      <a:pt x="327" y="402"/>
                    </a:lnTo>
                    <a:lnTo>
                      <a:pt x="334" y="396"/>
                    </a:lnTo>
                    <a:lnTo>
                      <a:pt x="341" y="392"/>
                    </a:lnTo>
                    <a:lnTo>
                      <a:pt x="348" y="388"/>
                    </a:lnTo>
                    <a:lnTo>
                      <a:pt x="356" y="386"/>
                    </a:lnTo>
                    <a:lnTo>
                      <a:pt x="363" y="384"/>
                    </a:lnTo>
                    <a:lnTo>
                      <a:pt x="371" y="386"/>
                    </a:lnTo>
                    <a:lnTo>
                      <a:pt x="379" y="388"/>
                    </a:lnTo>
                    <a:lnTo>
                      <a:pt x="386" y="392"/>
                    </a:lnTo>
                    <a:lnTo>
                      <a:pt x="393" y="396"/>
                    </a:lnTo>
                    <a:lnTo>
                      <a:pt x="400" y="402"/>
                    </a:lnTo>
                    <a:lnTo>
                      <a:pt x="406" y="410"/>
                    </a:lnTo>
                    <a:lnTo>
                      <a:pt x="412" y="420"/>
                    </a:lnTo>
                    <a:lnTo>
                      <a:pt x="418" y="430"/>
                    </a:lnTo>
                    <a:lnTo>
                      <a:pt x="423" y="440"/>
                    </a:lnTo>
                    <a:lnTo>
                      <a:pt x="427" y="452"/>
                    </a:lnTo>
                    <a:lnTo>
                      <a:pt x="431" y="464"/>
                    </a:lnTo>
                    <a:lnTo>
                      <a:pt x="434" y="478"/>
                    </a:lnTo>
                    <a:lnTo>
                      <a:pt x="437" y="492"/>
                    </a:lnTo>
                    <a:lnTo>
                      <a:pt x="438" y="505"/>
                    </a:lnTo>
                    <a:lnTo>
                      <a:pt x="440" y="521"/>
                    </a:lnTo>
                    <a:lnTo>
                      <a:pt x="440" y="537"/>
                    </a:lnTo>
                    <a:close/>
                  </a:path>
                </a:pathLst>
              </a:custGeom>
              <a:solidFill>
                <a:srgbClr val="FDB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 noProof="0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B8CE3325-77EF-9373-2C90-1328800462C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249363" y="2581276"/>
                <a:ext cx="8605838" cy="2382838"/>
              </a:xfrm>
              <a:custGeom>
                <a:avLst/>
                <a:gdLst>
                  <a:gd name="T0" fmla="*/ 4959 w 5421"/>
                  <a:gd name="T1" fmla="*/ 1720 h 3003"/>
                  <a:gd name="T2" fmla="*/ 4948 w 5421"/>
                  <a:gd name="T3" fmla="*/ 1964 h 3003"/>
                  <a:gd name="T4" fmla="*/ 5060 w 5421"/>
                  <a:gd name="T5" fmla="*/ 2070 h 3003"/>
                  <a:gd name="T6" fmla="*/ 5260 w 5421"/>
                  <a:gd name="T7" fmla="*/ 2346 h 3003"/>
                  <a:gd name="T8" fmla="*/ 5081 w 5421"/>
                  <a:gd name="T9" fmla="*/ 2358 h 3003"/>
                  <a:gd name="T10" fmla="*/ 4860 w 5421"/>
                  <a:gd name="T11" fmla="*/ 2340 h 3003"/>
                  <a:gd name="T12" fmla="*/ 4727 w 5421"/>
                  <a:gd name="T13" fmla="*/ 2048 h 3003"/>
                  <a:gd name="T14" fmla="*/ 4763 w 5421"/>
                  <a:gd name="T15" fmla="*/ 1572 h 3003"/>
                  <a:gd name="T16" fmla="*/ 4990 w 5421"/>
                  <a:gd name="T17" fmla="*/ 1353 h 3003"/>
                  <a:gd name="T18" fmla="*/ 5136 w 5421"/>
                  <a:gd name="T19" fmla="*/ 1127 h 3003"/>
                  <a:gd name="T20" fmla="*/ 4974 w 5421"/>
                  <a:gd name="T21" fmla="*/ 1071 h 3003"/>
                  <a:gd name="T22" fmla="*/ 4863 w 5421"/>
                  <a:gd name="T23" fmla="*/ 795 h 3003"/>
                  <a:gd name="T24" fmla="*/ 5193 w 5421"/>
                  <a:gd name="T25" fmla="*/ 731 h 3003"/>
                  <a:gd name="T26" fmla="*/ 5337 w 5421"/>
                  <a:gd name="T27" fmla="*/ 979 h 3003"/>
                  <a:gd name="T28" fmla="*/ 5357 w 5421"/>
                  <a:gd name="T29" fmla="*/ 1998 h 3003"/>
                  <a:gd name="T30" fmla="*/ 2908 w 5421"/>
                  <a:gd name="T31" fmla="*/ 2981 h 3003"/>
                  <a:gd name="T32" fmla="*/ 1062 w 5421"/>
                  <a:gd name="T33" fmla="*/ 1690 h 3003"/>
                  <a:gd name="T34" fmla="*/ 1129 w 5421"/>
                  <a:gd name="T35" fmla="*/ 2016 h 3003"/>
                  <a:gd name="T36" fmla="*/ 1296 w 5421"/>
                  <a:gd name="T37" fmla="*/ 2058 h 3003"/>
                  <a:gd name="T38" fmla="*/ 1425 w 5421"/>
                  <a:gd name="T39" fmla="*/ 2280 h 3003"/>
                  <a:gd name="T40" fmla="*/ 1093 w 5421"/>
                  <a:gd name="T41" fmla="*/ 2350 h 3003"/>
                  <a:gd name="T42" fmla="*/ 896 w 5421"/>
                  <a:gd name="T43" fmla="*/ 2042 h 3003"/>
                  <a:gd name="T44" fmla="*/ 839 w 5421"/>
                  <a:gd name="T45" fmla="*/ 1413 h 3003"/>
                  <a:gd name="T46" fmla="*/ 974 w 5421"/>
                  <a:gd name="T47" fmla="*/ 859 h 3003"/>
                  <a:gd name="T48" fmla="*/ 1221 w 5421"/>
                  <a:gd name="T49" fmla="*/ 723 h 3003"/>
                  <a:gd name="T50" fmla="*/ 1441 w 5421"/>
                  <a:gd name="T51" fmla="*/ 947 h 3003"/>
                  <a:gd name="T52" fmla="*/ 1521 w 5421"/>
                  <a:gd name="T53" fmla="*/ 1676 h 3003"/>
                  <a:gd name="T54" fmla="*/ 1254 w 5421"/>
                  <a:gd name="T55" fmla="*/ 1061 h 3003"/>
                  <a:gd name="T56" fmla="*/ 1125 w 5421"/>
                  <a:gd name="T57" fmla="*/ 1059 h 3003"/>
                  <a:gd name="T58" fmla="*/ 1065 w 5421"/>
                  <a:gd name="T59" fmla="*/ 1373 h 3003"/>
                  <a:gd name="T60" fmla="*/ 1734 w 5421"/>
                  <a:gd name="T61" fmla="*/ 2288 h 3003"/>
                  <a:gd name="T62" fmla="*/ 1670 w 5421"/>
                  <a:gd name="T63" fmla="*/ 1880 h 3003"/>
                  <a:gd name="T64" fmla="*/ 1883 w 5421"/>
                  <a:gd name="T65" fmla="*/ 382 h 3003"/>
                  <a:gd name="T66" fmla="*/ 1926 w 5421"/>
                  <a:gd name="T67" fmla="*/ 2090 h 3003"/>
                  <a:gd name="T68" fmla="*/ 2638 w 5421"/>
                  <a:gd name="T69" fmla="*/ 2420 h 3003"/>
                  <a:gd name="T70" fmla="*/ 2462 w 5421"/>
                  <a:gd name="T71" fmla="*/ 2332 h 3003"/>
                  <a:gd name="T72" fmla="*/ 2241 w 5421"/>
                  <a:gd name="T73" fmla="*/ 2386 h 3003"/>
                  <a:gd name="T74" fmla="*/ 2072 w 5421"/>
                  <a:gd name="T75" fmla="*/ 2158 h 3003"/>
                  <a:gd name="T76" fmla="*/ 2063 w 5421"/>
                  <a:gd name="T77" fmla="*/ 1688 h 3003"/>
                  <a:gd name="T78" fmla="*/ 2243 w 5421"/>
                  <a:gd name="T79" fmla="*/ 1401 h 3003"/>
                  <a:gd name="T80" fmla="*/ 2472 w 5421"/>
                  <a:gd name="T81" fmla="*/ 1235 h 3003"/>
                  <a:gd name="T82" fmla="*/ 2354 w 5421"/>
                  <a:gd name="T83" fmla="*/ 1063 h 3003"/>
                  <a:gd name="T84" fmla="*/ 2106 w 5421"/>
                  <a:gd name="T85" fmla="*/ 891 h 3003"/>
                  <a:gd name="T86" fmla="*/ 2432 w 5421"/>
                  <a:gd name="T87" fmla="*/ 721 h 3003"/>
                  <a:gd name="T88" fmla="*/ 2646 w 5421"/>
                  <a:gd name="T89" fmla="*/ 919 h 3003"/>
                  <a:gd name="T90" fmla="*/ 2675 w 5421"/>
                  <a:gd name="T91" fmla="*/ 1926 h 3003"/>
                  <a:gd name="T92" fmla="*/ 2460 w 5421"/>
                  <a:gd name="T93" fmla="*/ 1646 h 3003"/>
                  <a:gd name="T94" fmla="*/ 2283 w 5421"/>
                  <a:gd name="T95" fmla="*/ 1748 h 3003"/>
                  <a:gd name="T96" fmla="*/ 2277 w 5421"/>
                  <a:gd name="T97" fmla="*/ 1990 h 3003"/>
                  <a:gd name="T98" fmla="*/ 2401 w 5421"/>
                  <a:gd name="T99" fmla="*/ 2078 h 3003"/>
                  <a:gd name="T100" fmla="*/ 3475 w 5421"/>
                  <a:gd name="T101" fmla="*/ 1365 h 3003"/>
                  <a:gd name="T102" fmla="*/ 4390 w 5421"/>
                  <a:gd name="T103" fmla="*/ 2320 h 3003"/>
                  <a:gd name="T104" fmla="*/ 4155 w 5421"/>
                  <a:gd name="T105" fmla="*/ 2308 h 3003"/>
                  <a:gd name="T106" fmla="*/ 3918 w 5421"/>
                  <a:gd name="T107" fmla="*/ 901 h 3003"/>
                  <a:gd name="T108" fmla="*/ 4188 w 5421"/>
                  <a:gd name="T109" fmla="*/ 747 h 3003"/>
                  <a:gd name="T110" fmla="*/ 4407 w 5421"/>
                  <a:gd name="T111" fmla="*/ 745 h 3003"/>
                  <a:gd name="T112" fmla="*/ 4550 w 5421"/>
                  <a:gd name="T113" fmla="*/ 991 h 3003"/>
                  <a:gd name="T114" fmla="*/ 4606 w 5421"/>
                  <a:gd name="T115" fmla="*/ 1660 h 3003"/>
                  <a:gd name="T116" fmla="*/ 4358 w 5421"/>
                  <a:gd name="T117" fmla="*/ 1161 h 3003"/>
                  <a:gd name="T118" fmla="*/ 4243 w 5421"/>
                  <a:gd name="T119" fmla="*/ 1045 h 3003"/>
                  <a:gd name="T120" fmla="*/ 4175 w 5421"/>
                  <a:gd name="T121" fmla="*/ 1998 h 3003"/>
                  <a:gd name="T122" fmla="*/ 4323 w 5421"/>
                  <a:gd name="T123" fmla="*/ 1976 h 3003"/>
                  <a:gd name="T124" fmla="*/ 4381 w 5421"/>
                  <a:gd name="T125" fmla="*/ 1471 h 3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421" h="3003">
                    <a:moveTo>
                      <a:pt x="5133" y="1628"/>
                    </a:moveTo>
                    <a:lnTo>
                      <a:pt x="5108" y="1628"/>
                    </a:lnTo>
                    <a:lnTo>
                      <a:pt x="5084" y="1630"/>
                    </a:lnTo>
                    <a:lnTo>
                      <a:pt x="5062" y="1634"/>
                    </a:lnTo>
                    <a:lnTo>
                      <a:pt x="5042" y="1640"/>
                    </a:lnTo>
                    <a:lnTo>
                      <a:pt x="5033" y="1642"/>
                    </a:lnTo>
                    <a:lnTo>
                      <a:pt x="5025" y="1646"/>
                    </a:lnTo>
                    <a:lnTo>
                      <a:pt x="5009" y="1654"/>
                    </a:lnTo>
                    <a:lnTo>
                      <a:pt x="5002" y="1660"/>
                    </a:lnTo>
                    <a:lnTo>
                      <a:pt x="4995" y="1666"/>
                    </a:lnTo>
                    <a:lnTo>
                      <a:pt x="4989" y="1672"/>
                    </a:lnTo>
                    <a:lnTo>
                      <a:pt x="4983" y="1678"/>
                    </a:lnTo>
                    <a:lnTo>
                      <a:pt x="4977" y="1686"/>
                    </a:lnTo>
                    <a:lnTo>
                      <a:pt x="4972" y="1694"/>
                    </a:lnTo>
                    <a:lnTo>
                      <a:pt x="4967" y="1702"/>
                    </a:lnTo>
                    <a:lnTo>
                      <a:pt x="4963" y="1710"/>
                    </a:lnTo>
                    <a:lnTo>
                      <a:pt x="4959" y="1720"/>
                    </a:lnTo>
                    <a:lnTo>
                      <a:pt x="4956" y="1730"/>
                    </a:lnTo>
                    <a:lnTo>
                      <a:pt x="4953" y="1740"/>
                    </a:lnTo>
                    <a:lnTo>
                      <a:pt x="4950" y="1752"/>
                    </a:lnTo>
                    <a:lnTo>
                      <a:pt x="4947" y="1764"/>
                    </a:lnTo>
                    <a:lnTo>
                      <a:pt x="4945" y="1778"/>
                    </a:lnTo>
                    <a:lnTo>
                      <a:pt x="4944" y="1790"/>
                    </a:lnTo>
                    <a:lnTo>
                      <a:pt x="4942" y="1806"/>
                    </a:lnTo>
                    <a:lnTo>
                      <a:pt x="4941" y="1820"/>
                    </a:lnTo>
                    <a:lnTo>
                      <a:pt x="4940" y="1836"/>
                    </a:lnTo>
                    <a:lnTo>
                      <a:pt x="4940" y="1852"/>
                    </a:lnTo>
                    <a:lnTo>
                      <a:pt x="4940" y="1870"/>
                    </a:lnTo>
                    <a:lnTo>
                      <a:pt x="4940" y="1892"/>
                    </a:lnTo>
                    <a:lnTo>
                      <a:pt x="4942" y="1914"/>
                    </a:lnTo>
                    <a:lnTo>
                      <a:pt x="4943" y="1924"/>
                    </a:lnTo>
                    <a:lnTo>
                      <a:pt x="4944" y="1936"/>
                    </a:lnTo>
                    <a:lnTo>
                      <a:pt x="4947" y="1954"/>
                    </a:lnTo>
                    <a:lnTo>
                      <a:pt x="4948" y="1964"/>
                    </a:lnTo>
                    <a:lnTo>
                      <a:pt x="4950" y="1972"/>
                    </a:lnTo>
                    <a:lnTo>
                      <a:pt x="4953" y="1982"/>
                    </a:lnTo>
                    <a:lnTo>
                      <a:pt x="4955" y="1990"/>
                    </a:lnTo>
                    <a:lnTo>
                      <a:pt x="4960" y="2006"/>
                    </a:lnTo>
                    <a:lnTo>
                      <a:pt x="4966" y="2020"/>
                    </a:lnTo>
                    <a:lnTo>
                      <a:pt x="4972" y="2034"/>
                    </a:lnTo>
                    <a:lnTo>
                      <a:pt x="4979" y="2044"/>
                    </a:lnTo>
                    <a:lnTo>
                      <a:pt x="4987" y="2054"/>
                    </a:lnTo>
                    <a:lnTo>
                      <a:pt x="4995" y="2062"/>
                    </a:lnTo>
                    <a:lnTo>
                      <a:pt x="5003" y="2070"/>
                    </a:lnTo>
                    <a:lnTo>
                      <a:pt x="5012" y="2074"/>
                    </a:lnTo>
                    <a:lnTo>
                      <a:pt x="5022" y="2076"/>
                    </a:lnTo>
                    <a:lnTo>
                      <a:pt x="5031" y="2078"/>
                    </a:lnTo>
                    <a:lnTo>
                      <a:pt x="5038" y="2078"/>
                    </a:lnTo>
                    <a:lnTo>
                      <a:pt x="5046" y="2076"/>
                    </a:lnTo>
                    <a:lnTo>
                      <a:pt x="5053" y="2074"/>
                    </a:lnTo>
                    <a:lnTo>
                      <a:pt x="5060" y="2070"/>
                    </a:lnTo>
                    <a:lnTo>
                      <a:pt x="5074" y="2062"/>
                    </a:lnTo>
                    <a:lnTo>
                      <a:pt x="5081" y="2056"/>
                    </a:lnTo>
                    <a:lnTo>
                      <a:pt x="5088" y="2048"/>
                    </a:lnTo>
                    <a:lnTo>
                      <a:pt x="5095" y="2042"/>
                    </a:lnTo>
                    <a:lnTo>
                      <a:pt x="5102" y="2034"/>
                    </a:lnTo>
                    <a:lnTo>
                      <a:pt x="5109" y="2024"/>
                    </a:lnTo>
                    <a:lnTo>
                      <a:pt x="5115" y="2014"/>
                    </a:lnTo>
                    <a:lnTo>
                      <a:pt x="5121" y="2004"/>
                    </a:lnTo>
                    <a:lnTo>
                      <a:pt x="5128" y="1994"/>
                    </a:lnTo>
                    <a:lnTo>
                      <a:pt x="5140" y="1970"/>
                    </a:lnTo>
                    <a:lnTo>
                      <a:pt x="5143" y="1628"/>
                    </a:lnTo>
                    <a:lnTo>
                      <a:pt x="5133" y="1628"/>
                    </a:lnTo>
                    <a:close/>
                    <a:moveTo>
                      <a:pt x="5311" y="2404"/>
                    </a:moveTo>
                    <a:lnTo>
                      <a:pt x="5302" y="2396"/>
                    </a:lnTo>
                    <a:lnTo>
                      <a:pt x="5293" y="2386"/>
                    </a:lnTo>
                    <a:lnTo>
                      <a:pt x="5276" y="2368"/>
                    </a:lnTo>
                    <a:lnTo>
                      <a:pt x="5260" y="2346"/>
                    </a:lnTo>
                    <a:lnTo>
                      <a:pt x="5244" y="2322"/>
                    </a:lnTo>
                    <a:lnTo>
                      <a:pt x="5237" y="2310"/>
                    </a:lnTo>
                    <a:lnTo>
                      <a:pt x="5230" y="2296"/>
                    </a:lnTo>
                    <a:lnTo>
                      <a:pt x="5218" y="2270"/>
                    </a:lnTo>
                    <a:lnTo>
                      <a:pt x="5207" y="2240"/>
                    </a:lnTo>
                    <a:lnTo>
                      <a:pt x="5203" y="2226"/>
                    </a:lnTo>
                    <a:lnTo>
                      <a:pt x="5199" y="2210"/>
                    </a:lnTo>
                    <a:lnTo>
                      <a:pt x="5187" y="2234"/>
                    </a:lnTo>
                    <a:lnTo>
                      <a:pt x="5175" y="2256"/>
                    </a:lnTo>
                    <a:lnTo>
                      <a:pt x="5162" y="2276"/>
                    </a:lnTo>
                    <a:lnTo>
                      <a:pt x="5151" y="2294"/>
                    </a:lnTo>
                    <a:lnTo>
                      <a:pt x="5143" y="2304"/>
                    </a:lnTo>
                    <a:lnTo>
                      <a:pt x="5135" y="2314"/>
                    </a:lnTo>
                    <a:lnTo>
                      <a:pt x="5118" y="2332"/>
                    </a:lnTo>
                    <a:lnTo>
                      <a:pt x="5109" y="2340"/>
                    </a:lnTo>
                    <a:lnTo>
                      <a:pt x="5100" y="2346"/>
                    </a:lnTo>
                    <a:lnTo>
                      <a:pt x="5081" y="2358"/>
                    </a:lnTo>
                    <a:lnTo>
                      <a:pt x="5070" y="2364"/>
                    </a:lnTo>
                    <a:lnTo>
                      <a:pt x="5060" y="2368"/>
                    </a:lnTo>
                    <a:lnTo>
                      <a:pt x="5049" y="2372"/>
                    </a:lnTo>
                    <a:lnTo>
                      <a:pt x="5038" y="2376"/>
                    </a:lnTo>
                    <a:lnTo>
                      <a:pt x="5026" y="2378"/>
                    </a:lnTo>
                    <a:lnTo>
                      <a:pt x="5015" y="2380"/>
                    </a:lnTo>
                    <a:lnTo>
                      <a:pt x="5003" y="2380"/>
                    </a:lnTo>
                    <a:lnTo>
                      <a:pt x="4991" y="2382"/>
                    </a:lnTo>
                    <a:lnTo>
                      <a:pt x="4975" y="2380"/>
                    </a:lnTo>
                    <a:lnTo>
                      <a:pt x="4959" y="2380"/>
                    </a:lnTo>
                    <a:lnTo>
                      <a:pt x="4943" y="2376"/>
                    </a:lnTo>
                    <a:lnTo>
                      <a:pt x="4928" y="2372"/>
                    </a:lnTo>
                    <a:lnTo>
                      <a:pt x="4913" y="2368"/>
                    </a:lnTo>
                    <a:lnTo>
                      <a:pt x="4899" y="2362"/>
                    </a:lnTo>
                    <a:lnTo>
                      <a:pt x="4886" y="2356"/>
                    </a:lnTo>
                    <a:lnTo>
                      <a:pt x="4873" y="2348"/>
                    </a:lnTo>
                    <a:lnTo>
                      <a:pt x="4860" y="2340"/>
                    </a:lnTo>
                    <a:lnTo>
                      <a:pt x="4848" y="2330"/>
                    </a:lnTo>
                    <a:lnTo>
                      <a:pt x="4837" y="2320"/>
                    </a:lnTo>
                    <a:lnTo>
                      <a:pt x="4826" y="2308"/>
                    </a:lnTo>
                    <a:lnTo>
                      <a:pt x="4816" y="2296"/>
                    </a:lnTo>
                    <a:lnTo>
                      <a:pt x="4806" y="2282"/>
                    </a:lnTo>
                    <a:lnTo>
                      <a:pt x="4796" y="2268"/>
                    </a:lnTo>
                    <a:lnTo>
                      <a:pt x="4787" y="2252"/>
                    </a:lnTo>
                    <a:lnTo>
                      <a:pt x="4779" y="2236"/>
                    </a:lnTo>
                    <a:lnTo>
                      <a:pt x="4771" y="2218"/>
                    </a:lnTo>
                    <a:lnTo>
                      <a:pt x="4764" y="2200"/>
                    </a:lnTo>
                    <a:lnTo>
                      <a:pt x="4757" y="2182"/>
                    </a:lnTo>
                    <a:lnTo>
                      <a:pt x="4751" y="2162"/>
                    </a:lnTo>
                    <a:lnTo>
                      <a:pt x="4745" y="2140"/>
                    </a:lnTo>
                    <a:lnTo>
                      <a:pt x="4740" y="2118"/>
                    </a:lnTo>
                    <a:lnTo>
                      <a:pt x="4735" y="2096"/>
                    </a:lnTo>
                    <a:lnTo>
                      <a:pt x="4731" y="2072"/>
                    </a:lnTo>
                    <a:lnTo>
                      <a:pt x="4727" y="2048"/>
                    </a:lnTo>
                    <a:lnTo>
                      <a:pt x="4724" y="2024"/>
                    </a:lnTo>
                    <a:lnTo>
                      <a:pt x="4722" y="1998"/>
                    </a:lnTo>
                    <a:lnTo>
                      <a:pt x="4720" y="1970"/>
                    </a:lnTo>
                    <a:lnTo>
                      <a:pt x="4718" y="1944"/>
                    </a:lnTo>
                    <a:lnTo>
                      <a:pt x="4717" y="1914"/>
                    </a:lnTo>
                    <a:lnTo>
                      <a:pt x="4717" y="1886"/>
                    </a:lnTo>
                    <a:lnTo>
                      <a:pt x="4718" y="1852"/>
                    </a:lnTo>
                    <a:lnTo>
                      <a:pt x="4719" y="1818"/>
                    </a:lnTo>
                    <a:lnTo>
                      <a:pt x="4721" y="1786"/>
                    </a:lnTo>
                    <a:lnTo>
                      <a:pt x="4723" y="1756"/>
                    </a:lnTo>
                    <a:lnTo>
                      <a:pt x="4727" y="1726"/>
                    </a:lnTo>
                    <a:lnTo>
                      <a:pt x="4731" y="1696"/>
                    </a:lnTo>
                    <a:lnTo>
                      <a:pt x="4736" y="1670"/>
                    </a:lnTo>
                    <a:lnTo>
                      <a:pt x="4741" y="1644"/>
                    </a:lnTo>
                    <a:lnTo>
                      <a:pt x="4748" y="1618"/>
                    </a:lnTo>
                    <a:lnTo>
                      <a:pt x="4755" y="1594"/>
                    </a:lnTo>
                    <a:lnTo>
                      <a:pt x="4763" y="1572"/>
                    </a:lnTo>
                    <a:lnTo>
                      <a:pt x="4771" y="1551"/>
                    </a:lnTo>
                    <a:lnTo>
                      <a:pt x="4781" y="1529"/>
                    </a:lnTo>
                    <a:lnTo>
                      <a:pt x="4791" y="1511"/>
                    </a:lnTo>
                    <a:lnTo>
                      <a:pt x="4801" y="1491"/>
                    </a:lnTo>
                    <a:lnTo>
                      <a:pt x="4813" y="1475"/>
                    </a:lnTo>
                    <a:lnTo>
                      <a:pt x="4825" y="1457"/>
                    </a:lnTo>
                    <a:lnTo>
                      <a:pt x="4832" y="1451"/>
                    </a:lnTo>
                    <a:lnTo>
                      <a:pt x="4838" y="1443"/>
                    </a:lnTo>
                    <a:lnTo>
                      <a:pt x="4852" y="1429"/>
                    </a:lnTo>
                    <a:lnTo>
                      <a:pt x="4867" y="1415"/>
                    </a:lnTo>
                    <a:lnTo>
                      <a:pt x="4882" y="1403"/>
                    </a:lnTo>
                    <a:lnTo>
                      <a:pt x="4898" y="1393"/>
                    </a:lnTo>
                    <a:lnTo>
                      <a:pt x="4915" y="1383"/>
                    </a:lnTo>
                    <a:lnTo>
                      <a:pt x="4933" y="1373"/>
                    </a:lnTo>
                    <a:lnTo>
                      <a:pt x="4951" y="1367"/>
                    </a:lnTo>
                    <a:lnTo>
                      <a:pt x="4970" y="1359"/>
                    </a:lnTo>
                    <a:lnTo>
                      <a:pt x="4990" y="1353"/>
                    </a:lnTo>
                    <a:lnTo>
                      <a:pt x="5000" y="1351"/>
                    </a:lnTo>
                    <a:lnTo>
                      <a:pt x="5010" y="1349"/>
                    </a:lnTo>
                    <a:lnTo>
                      <a:pt x="5032" y="1345"/>
                    </a:lnTo>
                    <a:lnTo>
                      <a:pt x="5053" y="1343"/>
                    </a:lnTo>
                    <a:lnTo>
                      <a:pt x="5076" y="1341"/>
                    </a:lnTo>
                    <a:lnTo>
                      <a:pt x="5099" y="1341"/>
                    </a:lnTo>
                    <a:lnTo>
                      <a:pt x="5122" y="1341"/>
                    </a:lnTo>
                    <a:lnTo>
                      <a:pt x="5134" y="1343"/>
                    </a:lnTo>
                    <a:lnTo>
                      <a:pt x="5146" y="1343"/>
                    </a:lnTo>
                    <a:lnTo>
                      <a:pt x="5146" y="1279"/>
                    </a:lnTo>
                    <a:lnTo>
                      <a:pt x="5146" y="1247"/>
                    </a:lnTo>
                    <a:lnTo>
                      <a:pt x="5145" y="1233"/>
                    </a:lnTo>
                    <a:lnTo>
                      <a:pt x="5145" y="1219"/>
                    </a:lnTo>
                    <a:lnTo>
                      <a:pt x="5144" y="1191"/>
                    </a:lnTo>
                    <a:lnTo>
                      <a:pt x="5142" y="1167"/>
                    </a:lnTo>
                    <a:lnTo>
                      <a:pt x="5140" y="1147"/>
                    </a:lnTo>
                    <a:lnTo>
                      <a:pt x="5136" y="1127"/>
                    </a:lnTo>
                    <a:lnTo>
                      <a:pt x="5133" y="1109"/>
                    </a:lnTo>
                    <a:lnTo>
                      <a:pt x="5128" y="1095"/>
                    </a:lnTo>
                    <a:lnTo>
                      <a:pt x="5122" y="1083"/>
                    </a:lnTo>
                    <a:lnTo>
                      <a:pt x="5116" y="1071"/>
                    </a:lnTo>
                    <a:lnTo>
                      <a:pt x="5112" y="1067"/>
                    </a:lnTo>
                    <a:lnTo>
                      <a:pt x="5108" y="1063"/>
                    </a:lnTo>
                    <a:lnTo>
                      <a:pt x="5099" y="1055"/>
                    </a:lnTo>
                    <a:lnTo>
                      <a:pt x="5090" y="1049"/>
                    </a:lnTo>
                    <a:lnTo>
                      <a:pt x="5079" y="1047"/>
                    </a:lnTo>
                    <a:lnTo>
                      <a:pt x="5066" y="1045"/>
                    </a:lnTo>
                    <a:lnTo>
                      <a:pt x="5053" y="1043"/>
                    </a:lnTo>
                    <a:lnTo>
                      <a:pt x="5040" y="1045"/>
                    </a:lnTo>
                    <a:lnTo>
                      <a:pt x="5027" y="1047"/>
                    </a:lnTo>
                    <a:lnTo>
                      <a:pt x="5014" y="1051"/>
                    </a:lnTo>
                    <a:lnTo>
                      <a:pt x="5001" y="1055"/>
                    </a:lnTo>
                    <a:lnTo>
                      <a:pt x="4987" y="1061"/>
                    </a:lnTo>
                    <a:lnTo>
                      <a:pt x="4974" y="1071"/>
                    </a:lnTo>
                    <a:lnTo>
                      <a:pt x="4959" y="1079"/>
                    </a:lnTo>
                    <a:lnTo>
                      <a:pt x="4945" y="1091"/>
                    </a:lnTo>
                    <a:lnTo>
                      <a:pt x="4931" y="1103"/>
                    </a:lnTo>
                    <a:lnTo>
                      <a:pt x="4915" y="1115"/>
                    </a:lnTo>
                    <a:lnTo>
                      <a:pt x="4900" y="1131"/>
                    </a:lnTo>
                    <a:lnTo>
                      <a:pt x="4885" y="1147"/>
                    </a:lnTo>
                    <a:lnTo>
                      <a:pt x="4870" y="1163"/>
                    </a:lnTo>
                    <a:lnTo>
                      <a:pt x="4854" y="1183"/>
                    </a:lnTo>
                    <a:lnTo>
                      <a:pt x="4823" y="1223"/>
                    </a:lnTo>
                    <a:lnTo>
                      <a:pt x="4734" y="925"/>
                    </a:lnTo>
                    <a:lnTo>
                      <a:pt x="4749" y="907"/>
                    </a:lnTo>
                    <a:lnTo>
                      <a:pt x="4764" y="889"/>
                    </a:lnTo>
                    <a:lnTo>
                      <a:pt x="4779" y="873"/>
                    </a:lnTo>
                    <a:lnTo>
                      <a:pt x="4793" y="859"/>
                    </a:lnTo>
                    <a:lnTo>
                      <a:pt x="4809" y="843"/>
                    </a:lnTo>
                    <a:lnTo>
                      <a:pt x="4825" y="827"/>
                    </a:lnTo>
                    <a:lnTo>
                      <a:pt x="4863" y="795"/>
                    </a:lnTo>
                    <a:lnTo>
                      <a:pt x="4891" y="773"/>
                    </a:lnTo>
                    <a:lnTo>
                      <a:pt x="4920" y="753"/>
                    </a:lnTo>
                    <a:lnTo>
                      <a:pt x="4947" y="737"/>
                    </a:lnTo>
                    <a:lnTo>
                      <a:pt x="4961" y="731"/>
                    </a:lnTo>
                    <a:lnTo>
                      <a:pt x="4974" y="725"/>
                    </a:lnTo>
                    <a:lnTo>
                      <a:pt x="4987" y="719"/>
                    </a:lnTo>
                    <a:lnTo>
                      <a:pt x="5001" y="715"/>
                    </a:lnTo>
                    <a:lnTo>
                      <a:pt x="5014" y="711"/>
                    </a:lnTo>
                    <a:lnTo>
                      <a:pt x="5027" y="707"/>
                    </a:lnTo>
                    <a:lnTo>
                      <a:pt x="5040" y="705"/>
                    </a:lnTo>
                    <a:lnTo>
                      <a:pt x="5054" y="703"/>
                    </a:lnTo>
                    <a:lnTo>
                      <a:pt x="5081" y="703"/>
                    </a:lnTo>
                    <a:lnTo>
                      <a:pt x="5105" y="703"/>
                    </a:lnTo>
                    <a:lnTo>
                      <a:pt x="5129" y="707"/>
                    </a:lnTo>
                    <a:lnTo>
                      <a:pt x="5151" y="713"/>
                    </a:lnTo>
                    <a:lnTo>
                      <a:pt x="5173" y="721"/>
                    </a:lnTo>
                    <a:lnTo>
                      <a:pt x="5193" y="731"/>
                    </a:lnTo>
                    <a:lnTo>
                      <a:pt x="5203" y="737"/>
                    </a:lnTo>
                    <a:lnTo>
                      <a:pt x="5212" y="743"/>
                    </a:lnTo>
                    <a:lnTo>
                      <a:pt x="5230" y="757"/>
                    </a:lnTo>
                    <a:lnTo>
                      <a:pt x="5239" y="765"/>
                    </a:lnTo>
                    <a:lnTo>
                      <a:pt x="5247" y="775"/>
                    </a:lnTo>
                    <a:lnTo>
                      <a:pt x="5264" y="793"/>
                    </a:lnTo>
                    <a:lnTo>
                      <a:pt x="5278" y="813"/>
                    </a:lnTo>
                    <a:lnTo>
                      <a:pt x="5291" y="837"/>
                    </a:lnTo>
                    <a:lnTo>
                      <a:pt x="5297" y="849"/>
                    </a:lnTo>
                    <a:lnTo>
                      <a:pt x="5303" y="861"/>
                    </a:lnTo>
                    <a:lnTo>
                      <a:pt x="5309" y="873"/>
                    </a:lnTo>
                    <a:lnTo>
                      <a:pt x="5314" y="887"/>
                    </a:lnTo>
                    <a:lnTo>
                      <a:pt x="5319" y="901"/>
                    </a:lnTo>
                    <a:lnTo>
                      <a:pt x="5323" y="915"/>
                    </a:lnTo>
                    <a:lnTo>
                      <a:pt x="5331" y="947"/>
                    </a:lnTo>
                    <a:lnTo>
                      <a:pt x="5334" y="961"/>
                    </a:lnTo>
                    <a:lnTo>
                      <a:pt x="5337" y="979"/>
                    </a:lnTo>
                    <a:lnTo>
                      <a:pt x="5341" y="1003"/>
                    </a:lnTo>
                    <a:lnTo>
                      <a:pt x="5344" y="1027"/>
                    </a:lnTo>
                    <a:lnTo>
                      <a:pt x="5347" y="1053"/>
                    </a:lnTo>
                    <a:lnTo>
                      <a:pt x="5349" y="1081"/>
                    </a:lnTo>
                    <a:lnTo>
                      <a:pt x="5351" y="1115"/>
                    </a:lnTo>
                    <a:lnTo>
                      <a:pt x="5351" y="1135"/>
                    </a:lnTo>
                    <a:lnTo>
                      <a:pt x="5351" y="1157"/>
                    </a:lnTo>
                    <a:lnTo>
                      <a:pt x="5352" y="1205"/>
                    </a:lnTo>
                    <a:lnTo>
                      <a:pt x="5351" y="1263"/>
                    </a:lnTo>
                    <a:lnTo>
                      <a:pt x="5347" y="1796"/>
                    </a:lnTo>
                    <a:lnTo>
                      <a:pt x="5347" y="1856"/>
                    </a:lnTo>
                    <a:lnTo>
                      <a:pt x="5347" y="1884"/>
                    </a:lnTo>
                    <a:lnTo>
                      <a:pt x="5348" y="1910"/>
                    </a:lnTo>
                    <a:lnTo>
                      <a:pt x="5349" y="1934"/>
                    </a:lnTo>
                    <a:lnTo>
                      <a:pt x="5351" y="1956"/>
                    </a:lnTo>
                    <a:lnTo>
                      <a:pt x="5354" y="1978"/>
                    </a:lnTo>
                    <a:lnTo>
                      <a:pt x="5357" y="1998"/>
                    </a:lnTo>
                    <a:lnTo>
                      <a:pt x="5361" y="2018"/>
                    </a:lnTo>
                    <a:lnTo>
                      <a:pt x="5364" y="2028"/>
                    </a:lnTo>
                    <a:lnTo>
                      <a:pt x="5367" y="2036"/>
                    </a:lnTo>
                    <a:lnTo>
                      <a:pt x="5370" y="2046"/>
                    </a:lnTo>
                    <a:lnTo>
                      <a:pt x="5373" y="2056"/>
                    </a:lnTo>
                    <a:lnTo>
                      <a:pt x="5376" y="2064"/>
                    </a:lnTo>
                    <a:lnTo>
                      <a:pt x="5380" y="2074"/>
                    </a:lnTo>
                    <a:lnTo>
                      <a:pt x="5388" y="2092"/>
                    </a:lnTo>
                    <a:lnTo>
                      <a:pt x="5398" y="2110"/>
                    </a:lnTo>
                    <a:lnTo>
                      <a:pt x="5409" y="2130"/>
                    </a:lnTo>
                    <a:lnTo>
                      <a:pt x="5421" y="2148"/>
                    </a:lnTo>
                    <a:lnTo>
                      <a:pt x="5311" y="2404"/>
                    </a:lnTo>
                    <a:close/>
                    <a:moveTo>
                      <a:pt x="2908" y="0"/>
                    </a:moveTo>
                    <a:lnTo>
                      <a:pt x="3010" y="0"/>
                    </a:lnTo>
                    <a:lnTo>
                      <a:pt x="3010" y="1491"/>
                    </a:lnTo>
                    <a:lnTo>
                      <a:pt x="3010" y="2981"/>
                    </a:lnTo>
                    <a:lnTo>
                      <a:pt x="2908" y="2981"/>
                    </a:lnTo>
                    <a:lnTo>
                      <a:pt x="2908" y="1491"/>
                    </a:lnTo>
                    <a:lnTo>
                      <a:pt x="2908" y="0"/>
                    </a:lnTo>
                    <a:close/>
                    <a:moveTo>
                      <a:pt x="551" y="2340"/>
                    </a:moveTo>
                    <a:lnTo>
                      <a:pt x="223" y="1215"/>
                    </a:lnTo>
                    <a:lnTo>
                      <a:pt x="223" y="2340"/>
                    </a:lnTo>
                    <a:lnTo>
                      <a:pt x="0" y="2340"/>
                    </a:lnTo>
                    <a:lnTo>
                      <a:pt x="0" y="1263"/>
                    </a:lnTo>
                    <a:lnTo>
                      <a:pt x="0" y="188"/>
                    </a:lnTo>
                    <a:lnTo>
                      <a:pt x="223" y="188"/>
                    </a:lnTo>
                    <a:lnTo>
                      <a:pt x="223" y="1169"/>
                    </a:lnTo>
                    <a:lnTo>
                      <a:pt x="531" y="188"/>
                    </a:lnTo>
                    <a:lnTo>
                      <a:pt x="797" y="188"/>
                    </a:lnTo>
                    <a:lnTo>
                      <a:pt x="452" y="1185"/>
                    </a:lnTo>
                    <a:lnTo>
                      <a:pt x="836" y="2340"/>
                    </a:lnTo>
                    <a:lnTo>
                      <a:pt x="551" y="2340"/>
                    </a:lnTo>
                    <a:close/>
                    <a:moveTo>
                      <a:pt x="1062" y="1676"/>
                    </a:moveTo>
                    <a:lnTo>
                      <a:pt x="1062" y="1690"/>
                    </a:lnTo>
                    <a:lnTo>
                      <a:pt x="1062" y="1712"/>
                    </a:lnTo>
                    <a:lnTo>
                      <a:pt x="1062" y="1734"/>
                    </a:lnTo>
                    <a:lnTo>
                      <a:pt x="1064" y="1776"/>
                    </a:lnTo>
                    <a:lnTo>
                      <a:pt x="1066" y="1796"/>
                    </a:lnTo>
                    <a:lnTo>
                      <a:pt x="1068" y="1816"/>
                    </a:lnTo>
                    <a:lnTo>
                      <a:pt x="1073" y="1852"/>
                    </a:lnTo>
                    <a:lnTo>
                      <a:pt x="1076" y="1870"/>
                    </a:lnTo>
                    <a:lnTo>
                      <a:pt x="1079" y="1886"/>
                    </a:lnTo>
                    <a:lnTo>
                      <a:pt x="1082" y="1902"/>
                    </a:lnTo>
                    <a:lnTo>
                      <a:pt x="1086" y="1918"/>
                    </a:lnTo>
                    <a:lnTo>
                      <a:pt x="1095" y="1948"/>
                    </a:lnTo>
                    <a:lnTo>
                      <a:pt x="1100" y="1960"/>
                    </a:lnTo>
                    <a:lnTo>
                      <a:pt x="1105" y="1974"/>
                    </a:lnTo>
                    <a:lnTo>
                      <a:pt x="1111" y="1984"/>
                    </a:lnTo>
                    <a:lnTo>
                      <a:pt x="1117" y="1996"/>
                    </a:lnTo>
                    <a:lnTo>
                      <a:pt x="1123" y="2006"/>
                    </a:lnTo>
                    <a:lnTo>
                      <a:pt x="1129" y="2016"/>
                    </a:lnTo>
                    <a:lnTo>
                      <a:pt x="1136" y="2026"/>
                    </a:lnTo>
                    <a:lnTo>
                      <a:pt x="1143" y="2034"/>
                    </a:lnTo>
                    <a:lnTo>
                      <a:pt x="1150" y="2042"/>
                    </a:lnTo>
                    <a:lnTo>
                      <a:pt x="1158" y="2048"/>
                    </a:lnTo>
                    <a:lnTo>
                      <a:pt x="1166" y="2054"/>
                    </a:lnTo>
                    <a:lnTo>
                      <a:pt x="1174" y="2058"/>
                    </a:lnTo>
                    <a:lnTo>
                      <a:pt x="1182" y="2064"/>
                    </a:lnTo>
                    <a:lnTo>
                      <a:pt x="1192" y="2066"/>
                    </a:lnTo>
                    <a:lnTo>
                      <a:pt x="1201" y="2070"/>
                    </a:lnTo>
                    <a:lnTo>
                      <a:pt x="1210" y="2072"/>
                    </a:lnTo>
                    <a:lnTo>
                      <a:pt x="1220" y="2072"/>
                    </a:lnTo>
                    <a:lnTo>
                      <a:pt x="1230" y="2074"/>
                    </a:lnTo>
                    <a:lnTo>
                      <a:pt x="1243" y="2072"/>
                    </a:lnTo>
                    <a:lnTo>
                      <a:pt x="1257" y="2070"/>
                    </a:lnTo>
                    <a:lnTo>
                      <a:pt x="1270" y="2068"/>
                    </a:lnTo>
                    <a:lnTo>
                      <a:pt x="1283" y="2064"/>
                    </a:lnTo>
                    <a:lnTo>
                      <a:pt x="1296" y="2058"/>
                    </a:lnTo>
                    <a:lnTo>
                      <a:pt x="1308" y="2052"/>
                    </a:lnTo>
                    <a:lnTo>
                      <a:pt x="1321" y="2044"/>
                    </a:lnTo>
                    <a:lnTo>
                      <a:pt x="1334" y="2034"/>
                    </a:lnTo>
                    <a:lnTo>
                      <a:pt x="1346" y="2024"/>
                    </a:lnTo>
                    <a:lnTo>
                      <a:pt x="1359" y="2012"/>
                    </a:lnTo>
                    <a:lnTo>
                      <a:pt x="1371" y="1998"/>
                    </a:lnTo>
                    <a:lnTo>
                      <a:pt x="1383" y="1984"/>
                    </a:lnTo>
                    <a:lnTo>
                      <a:pt x="1395" y="1970"/>
                    </a:lnTo>
                    <a:lnTo>
                      <a:pt x="1407" y="1952"/>
                    </a:lnTo>
                    <a:lnTo>
                      <a:pt x="1420" y="1934"/>
                    </a:lnTo>
                    <a:lnTo>
                      <a:pt x="1431" y="1916"/>
                    </a:lnTo>
                    <a:lnTo>
                      <a:pt x="1512" y="2164"/>
                    </a:lnTo>
                    <a:lnTo>
                      <a:pt x="1495" y="2190"/>
                    </a:lnTo>
                    <a:lnTo>
                      <a:pt x="1478" y="2216"/>
                    </a:lnTo>
                    <a:lnTo>
                      <a:pt x="1460" y="2238"/>
                    </a:lnTo>
                    <a:lnTo>
                      <a:pt x="1442" y="2260"/>
                    </a:lnTo>
                    <a:lnTo>
                      <a:pt x="1425" y="2280"/>
                    </a:lnTo>
                    <a:lnTo>
                      <a:pt x="1407" y="2298"/>
                    </a:lnTo>
                    <a:lnTo>
                      <a:pt x="1388" y="2314"/>
                    </a:lnTo>
                    <a:lnTo>
                      <a:pt x="1370" y="2330"/>
                    </a:lnTo>
                    <a:lnTo>
                      <a:pt x="1351" y="2342"/>
                    </a:lnTo>
                    <a:lnTo>
                      <a:pt x="1333" y="2352"/>
                    </a:lnTo>
                    <a:lnTo>
                      <a:pt x="1313" y="2362"/>
                    </a:lnTo>
                    <a:lnTo>
                      <a:pt x="1294" y="2370"/>
                    </a:lnTo>
                    <a:lnTo>
                      <a:pt x="1274" y="2376"/>
                    </a:lnTo>
                    <a:lnTo>
                      <a:pt x="1254" y="2380"/>
                    </a:lnTo>
                    <a:lnTo>
                      <a:pt x="1234" y="2382"/>
                    </a:lnTo>
                    <a:lnTo>
                      <a:pt x="1213" y="2384"/>
                    </a:lnTo>
                    <a:lnTo>
                      <a:pt x="1192" y="2382"/>
                    </a:lnTo>
                    <a:lnTo>
                      <a:pt x="1170" y="2380"/>
                    </a:lnTo>
                    <a:lnTo>
                      <a:pt x="1150" y="2374"/>
                    </a:lnTo>
                    <a:lnTo>
                      <a:pt x="1130" y="2368"/>
                    </a:lnTo>
                    <a:lnTo>
                      <a:pt x="1111" y="2360"/>
                    </a:lnTo>
                    <a:lnTo>
                      <a:pt x="1093" y="2350"/>
                    </a:lnTo>
                    <a:lnTo>
                      <a:pt x="1075" y="2338"/>
                    </a:lnTo>
                    <a:lnTo>
                      <a:pt x="1066" y="2332"/>
                    </a:lnTo>
                    <a:lnTo>
                      <a:pt x="1057" y="2326"/>
                    </a:lnTo>
                    <a:lnTo>
                      <a:pt x="1040" y="2310"/>
                    </a:lnTo>
                    <a:lnTo>
                      <a:pt x="1024" y="2294"/>
                    </a:lnTo>
                    <a:lnTo>
                      <a:pt x="1008" y="2274"/>
                    </a:lnTo>
                    <a:lnTo>
                      <a:pt x="993" y="2256"/>
                    </a:lnTo>
                    <a:lnTo>
                      <a:pt x="979" y="2234"/>
                    </a:lnTo>
                    <a:lnTo>
                      <a:pt x="965" y="2210"/>
                    </a:lnTo>
                    <a:lnTo>
                      <a:pt x="952" y="2186"/>
                    </a:lnTo>
                    <a:lnTo>
                      <a:pt x="939" y="2160"/>
                    </a:lnTo>
                    <a:lnTo>
                      <a:pt x="927" y="2132"/>
                    </a:lnTo>
                    <a:lnTo>
                      <a:pt x="916" y="2104"/>
                    </a:lnTo>
                    <a:lnTo>
                      <a:pt x="911" y="2088"/>
                    </a:lnTo>
                    <a:lnTo>
                      <a:pt x="905" y="2072"/>
                    </a:lnTo>
                    <a:lnTo>
                      <a:pt x="900" y="2058"/>
                    </a:lnTo>
                    <a:lnTo>
                      <a:pt x="896" y="2042"/>
                    </a:lnTo>
                    <a:lnTo>
                      <a:pt x="886" y="2008"/>
                    </a:lnTo>
                    <a:lnTo>
                      <a:pt x="878" y="1974"/>
                    </a:lnTo>
                    <a:lnTo>
                      <a:pt x="870" y="1938"/>
                    </a:lnTo>
                    <a:lnTo>
                      <a:pt x="863" y="1900"/>
                    </a:lnTo>
                    <a:lnTo>
                      <a:pt x="857" y="1862"/>
                    </a:lnTo>
                    <a:lnTo>
                      <a:pt x="855" y="1842"/>
                    </a:lnTo>
                    <a:lnTo>
                      <a:pt x="852" y="1824"/>
                    </a:lnTo>
                    <a:lnTo>
                      <a:pt x="846" y="1782"/>
                    </a:lnTo>
                    <a:lnTo>
                      <a:pt x="844" y="1762"/>
                    </a:lnTo>
                    <a:lnTo>
                      <a:pt x="843" y="1740"/>
                    </a:lnTo>
                    <a:lnTo>
                      <a:pt x="840" y="1698"/>
                    </a:lnTo>
                    <a:lnTo>
                      <a:pt x="838" y="1654"/>
                    </a:lnTo>
                    <a:lnTo>
                      <a:pt x="836" y="1608"/>
                    </a:lnTo>
                    <a:lnTo>
                      <a:pt x="836" y="1562"/>
                    </a:lnTo>
                    <a:lnTo>
                      <a:pt x="836" y="1511"/>
                    </a:lnTo>
                    <a:lnTo>
                      <a:pt x="837" y="1461"/>
                    </a:lnTo>
                    <a:lnTo>
                      <a:pt x="839" y="1413"/>
                    </a:lnTo>
                    <a:lnTo>
                      <a:pt x="842" y="1367"/>
                    </a:lnTo>
                    <a:lnTo>
                      <a:pt x="845" y="1321"/>
                    </a:lnTo>
                    <a:lnTo>
                      <a:pt x="850" y="1279"/>
                    </a:lnTo>
                    <a:lnTo>
                      <a:pt x="855" y="1239"/>
                    </a:lnTo>
                    <a:lnTo>
                      <a:pt x="860" y="1199"/>
                    </a:lnTo>
                    <a:lnTo>
                      <a:pt x="867" y="1161"/>
                    </a:lnTo>
                    <a:lnTo>
                      <a:pt x="874" y="1125"/>
                    </a:lnTo>
                    <a:lnTo>
                      <a:pt x="882" y="1091"/>
                    </a:lnTo>
                    <a:lnTo>
                      <a:pt x="887" y="1075"/>
                    </a:lnTo>
                    <a:lnTo>
                      <a:pt x="891" y="1057"/>
                    </a:lnTo>
                    <a:lnTo>
                      <a:pt x="901" y="1025"/>
                    </a:lnTo>
                    <a:lnTo>
                      <a:pt x="912" y="993"/>
                    </a:lnTo>
                    <a:lnTo>
                      <a:pt x="923" y="963"/>
                    </a:lnTo>
                    <a:lnTo>
                      <a:pt x="936" y="933"/>
                    </a:lnTo>
                    <a:lnTo>
                      <a:pt x="948" y="907"/>
                    </a:lnTo>
                    <a:lnTo>
                      <a:pt x="961" y="883"/>
                    </a:lnTo>
                    <a:lnTo>
                      <a:pt x="974" y="859"/>
                    </a:lnTo>
                    <a:lnTo>
                      <a:pt x="988" y="839"/>
                    </a:lnTo>
                    <a:lnTo>
                      <a:pt x="1002" y="819"/>
                    </a:lnTo>
                    <a:lnTo>
                      <a:pt x="1016" y="803"/>
                    </a:lnTo>
                    <a:lnTo>
                      <a:pt x="1031" y="787"/>
                    </a:lnTo>
                    <a:lnTo>
                      <a:pt x="1046" y="773"/>
                    </a:lnTo>
                    <a:lnTo>
                      <a:pt x="1061" y="759"/>
                    </a:lnTo>
                    <a:lnTo>
                      <a:pt x="1069" y="755"/>
                    </a:lnTo>
                    <a:lnTo>
                      <a:pt x="1078" y="749"/>
                    </a:lnTo>
                    <a:lnTo>
                      <a:pt x="1086" y="745"/>
                    </a:lnTo>
                    <a:lnTo>
                      <a:pt x="1094" y="741"/>
                    </a:lnTo>
                    <a:lnTo>
                      <a:pt x="1111" y="733"/>
                    </a:lnTo>
                    <a:lnTo>
                      <a:pt x="1129" y="727"/>
                    </a:lnTo>
                    <a:lnTo>
                      <a:pt x="1147" y="723"/>
                    </a:lnTo>
                    <a:lnTo>
                      <a:pt x="1166" y="721"/>
                    </a:lnTo>
                    <a:lnTo>
                      <a:pt x="1186" y="719"/>
                    </a:lnTo>
                    <a:lnTo>
                      <a:pt x="1204" y="721"/>
                    </a:lnTo>
                    <a:lnTo>
                      <a:pt x="1221" y="723"/>
                    </a:lnTo>
                    <a:lnTo>
                      <a:pt x="1237" y="727"/>
                    </a:lnTo>
                    <a:lnTo>
                      <a:pt x="1254" y="731"/>
                    </a:lnTo>
                    <a:lnTo>
                      <a:pt x="1270" y="737"/>
                    </a:lnTo>
                    <a:lnTo>
                      <a:pt x="1286" y="745"/>
                    </a:lnTo>
                    <a:lnTo>
                      <a:pt x="1294" y="749"/>
                    </a:lnTo>
                    <a:lnTo>
                      <a:pt x="1301" y="755"/>
                    </a:lnTo>
                    <a:lnTo>
                      <a:pt x="1316" y="765"/>
                    </a:lnTo>
                    <a:lnTo>
                      <a:pt x="1331" y="775"/>
                    </a:lnTo>
                    <a:lnTo>
                      <a:pt x="1345" y="789"/>
                    </a:lnTo>
                    <a:lnTo>
                      <a:pt x="1359" y="801"/>
                    </a:lnTo>
                    <a:lnTo>
                      <a:pt x="1371" y="817"/>
                    </a:lnTo>
                    <a:lnTo>
                      <a:pt x="1384" y="833"/>
                    </a:lnTo>
                    <a:lnTo>
                      <a:pt x="1395" y="849"/>
                    </a:lnTo>
                    <a:lnTo>
                      <a:pt x="1406" y="869"/>
                    </a:lnTo>
                    <a:lnTo>
                      <a:pt x="1416" y="887"/>
                    </a:lnTo>
                    <a:lnTo>
                      <a:pt x="1429" y="917"/>
                    </a:lnTo>
                    <a:lnTo>
                      <a:pt x="1441" y="947"/>
                    </a:lnTo>
                    <a:lnTo>
                      <a:pt x="1447" y="963"/>
                    </a:lnTo>
                    <a:lnTo>
                      <a:pt x="1453" y="979"/>
                    </a:lnTo>
                    <a:lnTo>
                      <a:pt x="1463" y="1011"/>
                    </a:lnTo>
                    <a:lnTo>
                      <a:pt x="1473" y="1047"/>
                    </a:lnTo>
                    <a:lnTo>
                      <a:pt x="1481" y="1085"/>
                    </a:lnTo>
                    <a:lnTo>
                      <a:pt x="1489" y="1125"/>
                    </a:lnTo>
                    <a:lnTo>
                      <a:pt x="1496" y="1165"/>
                    </a:lnTo>
                    <a:lnTo>
                      <a:pt x="1499" y="1187"/>
                    </a:lnTo>
                    <a:lnTo>
                      <a:pt x="1502" y="1209"/>
                    </a:lnTo>
                    <a:lnTo>
                      <a:pt x="1507" y="1255"/>
                    </a:lnTo>
                    <a:lnTo>
                      <a:pt x="1512" y="1303"/>
                    </a:lnTo>
                    <a:lnTo>
                      <a:pt x="1515" y="1355"/>
                    </a:lnTo>
                    <a:lnTo>
                      <a:pt x="1518" y="1407"/>
                    </a:lnTo>
                    <a:lnTo>
                      <a:pt x="1520" y="1463"/>
                    </a:lnTo>
                    <a:lnTo>
                      <a:pt x="1521" y="1521"/>
                    </a:lnTo>
                    <a:lnTo>
                      <a:pt x="1521" y="1580"/>
                    </a:lnTo>
                    <a:lnTo>
                      <a:pt x="1521" y="1676"/>
                    </a:lnTo>
                    <a:lnTo>
                      <a:pt x="1062" y="1676"/>
                    </a:lnTo>
                    <a:close/>
                    <a:moveTo>
                      <a:pt x="1306" y="1355"/>
                    </a:moveTo>
                    <a:lnTo>
                      <a:pt x="1306" y="1313"/>
                    </a:lnTo>
                    <a:lnTo>
                      <a:pt x="1305" y="1277"/>
                    </a:lnTo>
                    <a:lnTo>
                      <a:pt x="1303" y="1243"/>
                    </a:lnTo>
                    <a:lnTo>
                      <a:pt x="1300" y="1213"/>
                    </a:lnTo>
                    <a:lnTo>
                      <a:pt x="1297" y="1187"/>
                    </a:lnTo>
                    <a:lnTo>
                      <a:pt x="1293" y="1163"/>
                    </a:lnTo>
                    <a:lnTo>
                      <a:pt x="1290" y="1151"/>
                    </a:lnTo>
                    <a:lnTo>
                      <a:pt x="1288" y="1139"/>
                    </a:lnTo>
                    <a:lnTo>
                      <a:pt x="1284" y="1127"/>
                    </a:lnTo>
                    <a:lnTo>
                      <a:pt x="1281" y="1117"/>
                    </a:lnTo>
                    <a:lnTo>
                      <a:pt x="1273" y="1095"/>
                    </a:lnTo>
                    <a:lnTo>
                      <a:pt x="1269" y="1085"/>
                    </a:lnTo>
                    <a:lnTo>
                      <a:pt x="1264" y="1077"/>
                    </a:lnTo>
                    <a:lnTo>
                      <a:pt x="1259" y="1067"/>
                    </a:lnTo>
                    <a:lnTo>
                      <a:pt x="1254" y="1061"/>
                    </a:lnTo>
                    <a:lnTo>
                      <a:pt x="1249" y="1053"/>
                    </a:lnTo>
                    <a:lnTo>
                      <a:pt x="1244" y="1047"/>
                    </a:lnTo>
                    <a:lnTo>
                      <a:pt x="1238" y="1041"/>
                    </a:lnTo>
                    <a:lnTo>
                      <a:pt x="1232" y="1037"/>
                    </a:lnTo>
                    <a:lnTo>
                      <a:pt x="1225" y="1033"/>
                    </a:lnTo>
                    <a:lnTo>
                      <a:pt x="1219" y="1029"/>
                    </a:lnTo>
                    <a:lnTo>
                      <a:pt x="1212" y="1027"/>
                    </a:lnTo>
                    <a:lnTo>
                      <a:pt x="1205" y="1025"/>
                    </a:lnTo>
                    <a:lnTo>
                      <a:pt x="1197" y="1025"/>
                    </a:lnTo>
                    <a:lnTo>
                      <a:pt x="1190" y="1023"/>
                    </a:lnTo>
                    <a:lnTo>
                      <a:pt x="1174" y="1025"/>
                    </a:lnTo>
                    <a:lnTo>
                      <a:pt x="1167" y="1027"/>
                    </a:lnTo>
                    <a:lnTo>
                      <a:pt x="1161" y="1029"/>
                    </a:lnTo>
                    <a:lnTo>
                      <a:pt x="1148" y="1037"/>
                    </a:lnTo>
                    <a:lnTo>
                      <a:pt x="1142" y="1041"/>
                    </a:lnTo>
                    <a:lnTo>
                      <a:pt x="1136" y="1047"/>
                    </a:lnTo>
                    <a:lnTo>
                      <a:pt x="1125" y="1059"/>
                    </a:lnTo>
                    <a:lnTo>
                      <a:pt x="1120" y="1067"/>
                    </a:lnTo>
                    <a:lnTo>
                      <a:pt x="1115" y="1075"/>
                    </a:lnTo>
                    <a:lnTo>
                      <a:pt x="1110" y="1083"/>
                    </a:lnTo>
                    <a:lnTo>
                      <a:pt x="1105" y="1093"/>
                    </a:lnTo>
                    <a:lnTo>
                      <a:pt x="1097" y="1113"/>
                    </a:lnTo>
                    <a:lnTo>
                      <a:pt x="1090" y="1137"/>
                    </a:lnTo>
                    <a:lnTo>
                      <a:pt x="1083" y="1163"/>
                    </a:lnTo>
                    <a:lnTo>
                      <a:pt x="1078" y="1191"/>
                    </a:lnTo>
                    <a:lnTo>
                      <a:pt x="1075" y="1205"/>
                    </a:lnTo>
                    <a:lnTo>
                      <a:pt x="1073" y="1221"/>
                    </a:lnTo>
                    <a:lnTo>
                      <a:pt x="1069" y="1255"/>
                    </a:lnTo>
                    <a:lnTo>
                      <a:pt x="1068" y="1271"/>
                    </a:lnTo>
                    <a:lnTo>
                      <a:pt x="1067" y="1289"/>
                    </a:lnTo>
                    <a:lnTo>
                      <a:pt x="1066" y="1309"/>
                    </a:lnTo>
                    <a:lnTo>
                      <a:pt x="1065" y="1327"/>
                    </a:lnTo>
                    <a:lnTo>
                      <a:pt x="1065" y="1367"/>
                    </a:lnTo>
                    <a:lnTo>
                      <a:pt x="1065" y="1373"/>
                    </a:lnTo>
                    <a:lnTo>
                      <a:pt x="1306" y="1373"/>
                    </a:lnTo>
                    <a:lnTo>
                      <a:pt x="1306" y="1355"/>
                    </a:lnTo>
                    <a:close/>
                    <a:moveTo>
                      <a:pt x="1874" y="2378"/>
                    </a:moveTo>
                    <a:lnTo>
                      <a:pt x="1856" y="2376"/>
                    </a:lnTo>
                    <a:lnTo>
                      <a:pt x="1848" y="2374"/>
                    </a:lnTo>
                    <a:lnTo>
                      <a:pt x="1840" y="2374"/>
                    </a:lnTo>
                    <a:lnTo>
                      <a:pt x="1825" y="2368"/>
                    </a:lnTo>
                    <a:lnTo>
                      <a:pt x="1810" y="2362"/>
                    </a:lnTo>
                    <a:lnTo>
                      <a:pt x="1796" y="2354"/>
                    </a:lnTo>
                    <a:lnTo>
                      <a:pt x="1782" y="2344"/>
                    </a:lnTo>
                    <a:lnTo>
                      <a:pt x="1769" y="2332"/>
                    </a:lnTo>
                    <a:lnTo>
                      <a:pt x="1763" y="2326"/>
                    </a:lnTo>
                    <a:lnTo>
                      <a:pt x="1757" y="2318"/>
                    </a:lnTo>
                    <a:lnTo>
                      <a:pt x="1751" y="2312"/>
                    </a:lnTo>
                    <a:lnTo>
                      <a:pt x="1745" y="2304"/>
                    </a:lnTo>
                    <a:lnTo>
                      <a:pt x="1739" y="2296"/>
                    </a:lnTo>
                    <a:lnTo>
                      <a:pt x="1734" y="2288"/>
                    </a:lnTo>
                    <a:lnTo>
                      <a:pt x="1729" y="2278"/>
                    </a:lnTo>
                    <a:lnTo>
                      <a:pt x="1724" y="2270"/>
                    </a:lnTo>
                    <a:lnTo>
                      <a:pt x="1719" y="2260"/>
                    </a:lnTo>
                    <a:lnTo>
                      <a:pt x="1715" y="2250"/>
                    </a:lnTo>
                    <a:lnTo>
                      <a:pt x="1711" y="2240"/>
                    </a:lnTo>
                    <a:lnTo>
                      <a:pt x="1707" y="2230"/>
                    </a:lnTo>
                    <a:lnTo>
                      <a:pt x="1700" y="2208"/>
                    </a:lnTo>
                    <a:lnTo>
                      <a:pt x="1693" y="2184"/>
                    </a:lnTo>
                    <a:lnTo>
                      <a:pt x="1691" y="2172"/>
                    </a:lnTo>
                    <a:lnTo>
                      <a:pt x="1688" y="2160"/>
                    </a:lnTo>
                    <a:lnTo>
                      <a:pt x="1683" y="2130"/>
                    </a:lnTo>
                    <a:lnTo>
                      <a:pt x="1679" y="2102"/>
                    </a:lnTo>
                    <a:lnTo>
                      <a:pt x="1676" y="2072"/>
                    </a:lnTo>
                    <a:lnTo>
                      <a:pt x="1673" y="2036"/>
                    </a:lnTo>
                    <a:lnTo>
                      <a:pt x="1671" y="1994"/>
                    </a:lnTo>
                    <a:lnTo>
                      <a:pt x="1670" y="1944"/>
                    </a:lnTo>
                    <a:lnTo>
                      <a:pt x="1670" y="1880"/>
                    </a:lnTo>
                    <a:lnTo>
                      <a:pt x="1670" y="1804"/>
                    </a:lnTo>
                    <a:lnTo>
                      <a:pt x="1670" y="621"/>
                    </a:lnTo>
                    <a:lnTo>
                      <a:pt x="1669" y="480"/>
                    </a:lnTo>
                    <a:lnTo>
                      <a:pt x="1668" y="418"/>
                    </a:lnTo>
                    <a:lnTo>
                      <a:pt x="1667" y="358"/>
                    </a:lnTo>
                    <a:lnTo>
                      <a:pt x="1666" y="304"/>
                    </a:lnTo>
                    <a:lnTo>
                      <a:pt x="1664" y="250"/>
                    </a:lnTo>
                    <a:lnTo>
                      <a:pt x="1661" y="198"/>
                    </a:lnTo>
                    <a:lnTo>
                      <a:pt x="1659" y="144"/>
                    </a:lnTo>
                    <a:lnTo>
                      <a:pt x="1872" y="48"/>
                    </a:lnTo>
                    <a:lnTo>
                      <a:pt x="1875" y="82"/>
                    </a:lnTo>
                    <a:lnTo>
                      <a:pt x="1877" y="118"/>
                    </a:lnTo>
                    <a:lnTo>
                      <a:pt x="1879" y="158"/>
                    </a:lnTo>
                    <a:lnTo>
                      <a:pt x="1880" y="204"/>
                    </a:lnTo>
                    <a:lnTo>
                      <a:pt x="1882" y="256"/>
                    </a:lnTo>
                    <a:lnTo>
                      <a:pt x="1882" y="314"/>
                    </a:lnTo>
                    <a:lnTo>
                      <a:pt x="1883" y="382"/>
                    </a:lnTo>
                    <a:lnTo>
                      <a:pt x="1883" y="460"/>
                    </a:lnTo>
                    <a:lnTo>
                      <a:pt x="1883" y="1696"/>
                    </a:lnTo>
                    <a:lnTo>
                      <a:pt x="1883" y="1786"/>
                    </a:lnTo>
                    <a:lnTo>
                      <a:pt x="1883" y="1860"/>
                    </a:lnTo>
                    <a:lnTo>
                      <a:pt x="1884" y="1916"/>
                    </a:lnTo>
                    <a:lnTo>
                      <a:pt x="1885" y="1958"/>
                    </a:lnTo>
                    <a:lnTo>
                      <a:pt x="1887" y="1990"/>
                    </a:lnTo>
                    <a:lnTo>
                      <a:pt x="1889" y="2014"/>
                    </a:lnTo>
                    <a:lnTo>
                      <a:pt x="1893" y="2032"/>
                    </a:lnTo>
                    <a:lnTo>
                      <a:pt x="1895" y="2040"/>
                    </a:lnTo>
                    <a:lnTo>
                      <a:pt x="1897" y="2048"/>
                    </a:lnTo>
                    <a:lnTo>
                      <a:pt x="1900" y="2058"/>
                    </a:lnTo>
                    <a:lnTo>
                      <a:pt x="1904" y="2068"/>
                    </a:lnTo>
                    <a:lnTo>
                      <a:pt x="1909" y="2074"/>
                    </a:lnTo>
                    <a:lnTo>
                      <a:pt x="1914" y="2080"/>
                    </a:lnTo>
                    <a:lnTo>
                      <a:pt x="1920" y="2086"/>
                    </a:lnTo>
                    <a:lnTo>
                      <a:pt x="1926" y="2090"/>
                    </a:lnTo>
                    <a:lnTo>
                      <a:pt x="1932" y="2092"/>
                    </a:lnTo>
                    <a:lnTo>
                      <a:pt x="1939" y="2092"/>
                    </a:lnTo>
                    <a:lnTo>
                      <a:pt x="1944" y="2092"/>
                    </a:lnTo>
                    <a:lnTo>
                      <a:pt x="1949" y="2092"/>
                    </a:lnTo>
                    <a:lnTo>
                      <a:pt x="1955" y="2090"/>
                    </a:lnTo>
                    <a:lnTo>
                      <a:pt x="1962" y="2086"/>
                    </a:lnTo>
                    <a:lnTo>
                      <a:pt x="1998" y="2334"/>
                    </a:lnTo>
                    <a:lnTo>
                      <a:pt x="1984" y="2344"/>
                    </a:lnTo>
                    <a:lnTo>
                      <a:pt x="1969" y="2352"/>
                    </a:lnTo>
                    <a:lnTo>
                      <a:pt x="1955" y="2360"/>
                    </a:lnTo>
                    <a:lnTo>
                      <a:pt x="1947" y="2362"/>
                    </a:lnTo>
                    <a:lnTo>
                      <a:pt x="1939" y="2366"/>
                    </a:lnTo>
                    <a:lnTo>
                      <a:pt x="1923" y="2370"/>
                    </a:lnTo>
                    <a:lnTo>
                      <a:pt x="1907" y="2374"/>
                    </a:lnTo>
                    <a:lnTo>
                      <a:pt x="1890" y="2376"/>
                    </a:lnTo>
                    <a:lnTo>
                      <a:pt x="1874" y="2378"/>
                    </a:lnTo>
                    <a:close/>
                    <a:moveTo>
                      <a:pt x="2638" y="2420"/>
                    </a:moveTo>
                    <a:lnTo>
                      <a:pt x="2629" y="2412"/>
                    </a:lnTo>
                    <a:lnTo>
                      <a:pt x="2620" y="2404"/>
                    </a:lnTo>
                    <a:lnTo>
                      <a:pt x="2603" y="2384"/>
                    </a:lnTo>
                    <a:lnTo>
                      <a:pt x="2587" y="2364"/>
                    </a:lnTo>
                    <a:lnTo>
                      <a:pt x="2572" y="2340"/>
                    </a:lnTo>
                    <a:lnTo>
                      <a:pt x="2565" y="2326"/>
                    </a:lnTo>
                    <a:lnTo>
                      <a:pt x="2558" y="2314"/>
                    </a:lnTo>
                    <a:lnTo>
                      <a:pt x="2546" y="2286"/>
                    </a:lnTo>
                    <a:lnTo>
                      <a:pt x="2534" y="2258"/>
                    </a:lnTo>
                    <a:lnTo>
                      <a:pt x="2530" y="2244"/>
                    </a:lnTo>
                    <a:lnTo>
                      <a:pt x="2526" y="2228"/>
                    </a:lnTo>
                    <a:lnTo>
                      <a:pt x="2514" y="2252"/>
                    </a:lnTo>
                    <a:lnTo>
                      <a:pt x="2501" y="2274"/>
                    </a:lnTo>
                    <a:lnTo>
                      <a:pt x="2489" y="2294"/>
                    </a:lnTo>
                    <a:lnTo>
                      <a:pt x="2477" y="2312"/>
                    </a:lnTo>
                    <a:lnTo>
                      <a:pt x="2470" y="2322"/>
                    </a:lnTo>
                    <a:lnTo>
                      <a:pt x="2462" y="2332"/>
                    </a:lnTo>
                    <a:lnTo>
                      <a:pt x="2445" y="2350"/>
                    </a:lnTo>
                    <a:lnTo>
                      <a:pt x="2436" y="2356"/>
                    </a:lnTo>
                    <a:lnTo>
                      <a:pt x="2427" y="2364"/>
                    </a:lnTo>
                    <a:lnTo>
                      <a:pt x="2408" y="2376"/>
                    </a:lnTo>
                    <a:lnTo>
                      <a:pt x="2397" y="2382"/>
                    </a:lnTo>
                    <a:lnTo>
                      <a:pt x="2387" y="2386"/>
                    </a:lnTo>
                    <a:lnTo>
                      <a:pt x="2376" y="2390"/>
                    </a:lnTo>
                    <a:lnTo>
                      <a:pt x="2365" y="2394"/>
                    </a:lnTo>
                    <a:lnTo>
                      <a:pt x="2353" y="2396"/>
                    </a:lnTo>
                    <a:lnTo>
                      <a:pt x="2342" y="2398"/>
                    </a:lnTo>
                    <a:lnTo>
                      <a:pt x="2330" y="2398"/>
                    </a:lnTo>
                    <a:lnTo>
                      <a:pt x="2318" y="2398"/>
                    </a:lnTo>
                    <a:lnTo>
                      <a:pt x="2302" y="2398"/>
                    </a:lnTo>
                    <a:lnTo>
                      <a:pt x="2286" y="2396"/>
                    </a:lnTo>
                    <a:lnTo>
                      <a:pt x="2270" y="2394"/>
                    </a:lnTo>
                    <a:lnTo>
                      <a:pt x="2255" y="2390"/>
                    </a:lnTo>
                    <a:lnTo>
                      <a:pt x="2241" y="2386"/>
                    </a:lnTo>
                    <a:lnTo>
                      <a:pt x="2227" y="2380"/>
                    </a:lnTo>
                    <a:lnTo>
                      <a:pt x="2214" y="2374"/>
                    </a:lnTo>
                    <a:lnTo>
                      <a:pt x="2200" y="2366"/>
                    </a:lnTo>
                    <a:lnTo>
                      <a:pt x="2187" y="2358"/>
                    </a:lnTo>
                    <a:lnTo>
                      <a:pt x="2175" y="2348"/>
                    </a:lnTo>
                    <a:lnTo>
                      <a:pt x="2164" y="2336"/>
                    </a:lnTo>
                    <a:lnTo>
                      <a:pt x="2153" y="2326"/>
                    </a:lnTo>
                    <a:lnTo>
                      <a:pt x="2142" y="2312"/>
                    </a:lnTo>
                    <a:lnTo>
                      <a:pt x="2133" y="2300"/>
                    </a:lnTo>
                    <a:lnTo>
                      <a:pt x="2123" y="2284"/>
                    </a:lnTo>
                    <a:lnTo>
                      <a:pt x="2114" y="2270"/>
                    </a:lnTo>
                    <a:lnTo>
                      <a:pt x="2106" y="2254"/>
                    </a:lnTo>
                    <a:lnTo>
                      <a:pt x="2098" y="2236"/>
                    </a:lnTo>
                    <a:lnTo>
                      <a:pt x="2091" y="2218"/>
                    </a:lnTo>
                    <a:lnTo>
                      <a:pt x="2084" y="2198"/>
                    </a:lnTo>
                    <a:lnTo>
                      <a:pt x="2078" y="2178"/>
                    </a:lnTo>
                    <a:lnTo>
                      <a:pt x="2072" y="2158"/>
                    </a:lnTo>
                    <a:lnTo>
                      <a:pt x="2067" y="2136"/>
                    </a:lnTo>
                    <a:lnTo>
                      <a:pt x="2062" y="2114"/>
                    </a:lnTo>
                    <a:lnTo>
                      <a:pt x="2058" y="2090"/>
                    </a:lnTo>
                    <a:lnTo>
                      <a:pt x="2054" y="2066"/>
                    </a:lnTo>
                    <a:lnTo>
                      <a:pt x="2051" y="2040"/>
                    </a:lnTo>
                    <a:lnTo>
                      <a:pt x="2049" y="2014"/>
                    </a:lnTo>
                    <a:lnTo>
                      <a:pt x="2047" y="1988"/>
                    </a:lnTo>
                    <a:lnTo>
                      <a:pt x="2045" y="1960"/>
                    </a:lnTo>
                    <a:lnTo>
                      <a:pt x="2044" y="1932"/>
                    </a:lnTo>
                    <a:lnTo>
                      <a:pt x="2044" y="1902"/>
                    </a:lnTo>
                    <a:lnTo>
                      <a:pt x="2044" y="1868"/>
                    </a:lnTo>
                    <a:lnTo>
                      <a:pt x="2046" y="1836"/>
                    </a:lnTo>
                    <a:lnTo>
                      <a:pt x="2047" y="1804"/>
                    </a:lnTo>
                    <a:lnTo>
                      <a:pt x="2050" y="1772"/>
                    </a:lnTo>
                    <a:lnTo>
                      <a:pt x="2054" y="1744"/>
                    </a:lnTo>
                    <a:lnTo>
                      <a:pt x="2058" y="1714"/>
                    </a:lnTo>
                    <a:lnTo>
                      <a:pt x="2063" y="1688"/>
                    </a:lnTo>
                    <a:lnTo>
                      <a:pt x="2068" y="1660"/>
                    </a:lnTo>
                    <a:lnTo>
                      <a:pt x="2075" y="1636"/>
                    </a:lnTo>
                    <a:lnTo>
                      <a:pt x="2082" y="1612"/>
                    </a:lnTo>
                    <a:lnTo>
                      <a:pt x="2090" y="1588"/>
                    </a:lnTo>
                    <a:lnTo>
                      <a:pt x="2098" y="1566"/>
                    </a:lnTo>
                    <a:lnTo>
                      <a:pt x="2107" y="1547"/>
                    </a:lnTo>
                    <a:lnTo>
                      <a:pt x="2118" y="1527"/>
                    </a:lnTo>
                    <a:lnTo>
                      <a:pt x="2128" y="1509"/>
                    </a:lnTo>
                    <a:lnTo>
                      <a:pt x="2140" y="1491"/>
                    </a:lnTo>
                    <a:lnTo>
                      <a:pt x="2152" y="1475"/>
                    </a:lnTo>
                    <a:lnTo>
                      <a:pt x="2159" y="1467"/>
                    </a:lnTo>
                    <a:lnTo>
                      <a:pt x="2165" y="1461"/>
                    </a:lnTo>
                    <a:lnTo>
                      <a:pt x="2179" y="1447"/>
                    </a:lnTo>
                    <a:lnTo>
                      <a:pt x="2194" y="1433"/>
                    </a:lnTo>
                    <a:lnTo>
                      <a:pt x="2210" y="1421"/>
                    </a:lnTo>
                    <a:lnTo>
                      <a:pt x="2226" y="1411"/>
                    </a:lnTo>
                    <a:lnTo>
                      <a:pt x="2243" y="1401"/>
                    </a:lnTo>
                    <a:lnTo>
                      <a:pt x="2260" y="1391"/>
                    </a:lnTo>
                    <a:lnTo>
                      <a:pt x="2278" y="1383"/>
                    </a:lnTo>
                    <a:lnTo>
                      <a:pt x="2297" y="1377"/>
                    </a:lnTo>
                    <a:lnTo>
                      <a:pt x="2317" y="1371"/>
                    </a:lnTo>
                    <a:lnTo>
                      <a:pt x="2327" y="1369"/>
                    </a:lnTo>
                    <a:lnTo>
                      <a:pt x="2337" y="1367"/>
                    </a:lnTo>
                    <a:lnTo>
                      <a:pt x="2359" y="1363"/>
                    </a:lnTo>
                    <a:lnTo>
                      <a:pt x="2380" y="1361"/>
                    </a:lnTo>
                    <a:lnTo>
                      <a:pt x="2403" y="1359"/>
                    </a:lnTo>
                    <a:lnTo>
                      <a:pt x="2426" y="1359"/>
                    </a:lnTo>
                    <a:lnTo>
                      <a:pt x="2449" y="1359"/>
                    </a:lnTo>
                    <a:lnTo>
                      <a:pt x="2461" y="1359"/>
                    </a:lnTo>
                    <a:lnTo>
                      <a:pt x="2473" y="1361"/>
                    </a:lnTo>
                    <a:lnTo>
                      <a:pt x="2473" y="1297"/>
                    </a:lnTo>
                    <a:lnTo>
                      <a:pt x="2473" y="1265"/>
                    </a:lnTo>
                    <a:lnTo>
                      <a:pt x="2472" y="1249"/>
                    </a:lnTo>
                    <a:lnTo>
                      <a:pt x="2472" y="1235"/>
                    </a:lnTo>
                    <a:lnTo>
                      <a:pt x="2471" y="1209"/>
                    </a:lnTo>
                    <a:lnTo>
                      <a:pt x="2469" y="1185"/>
                    </a:lnTo>
                    <a:lnTo>
                      <a:pt x="2467" y="1163"/>
                    </a:lnTo>
                    <a:lnTo>
                      <a:pt x="2463" y="1145"/>
                    </a:lnTo>
                    <a:lnTo>
                      <a:pt x="2460" y="1127"/>
                    </a:lnTo>
                    <a:lnTo>
                      <a:pt x="2455" y="1113"/>
                    </a:lnTo>
                    <a:lnTo>
                      <a:pt x="2449" y="1099"/>
                    </a:lnTo>
                    <a:lnTo>
                      <a:pt x="2443" y="1089"/>
                    </a:lnTo>
                    <a:lnTo>
                      <a:pt x="2439" y="1085"/>
                    </a:lnTo>
                    <a:lnTo>
                      <a:pt x="2435" y="1079"/>
                    </a:lnTo>
                    <a:lnTo>
                      <a:pt x="2426" y="1073"/>
                    </a:lnTo>
                    <a:lnTo>
                      <a:pt x="2417" y="1067"/>
                    </a:lnTo>
                    <a:lnTo>
                      <a:pt x="2406" y="1063"/>
                    </a:lnTo>
                    <a:lnTo>
                      <a:pt x="2393" y="1061"/>
                    </a:lnTo>
                    <a:lnTo>
                      <a:pt x="2380" y="1061"/>
                    </a:lnTo>
                    <a:lnTo>
                      <a:pt x="2367" y="1061"/>
                    </a:lnTo>
                    <a:lnTo>
                      <a:pt x="2354" y="1063"/>
                    </a:lnTo>
                    <a:lnTo>
                      <a:pt x="2341" y="1067"/>
                    </a:lnTo>
                    <a:lnTo>
                      <a:pt x="2328" y="1073"/>
                    </a:lnTo>
                    <a:lnTo>
                      <a:pt x="2314" y="1079"/>
                    </a:lnTo>
                    <a:lnTo>
                      <a:pt x="2300" y="1087"/>
                    </a:lnTo>
                    <a:lnTo>
                      <a:pt x="2286" y="1097"/>
                    </a:lnTo>
                    <a:lnTo>
                      <a:pt x="2272" y="1107"/>
                    </a:lnTo>
                    <a:lnTo>
                      <a:pt x="2258" y="1119"/>
                    </a:lnTo>
                    <a:lnTo>
                      <a:pt x="2243" y="1133"/>
                    </a:lnTo>
                    <a:lnTo>
                      <a:pt x="2228" y="1149"/>
                    </a:lnTo>
                    <a:lnTo>
                      <a:pt x="2213" y="1165"/>
                    </a:lnTo>
                    <a:lnTo>
                      <a:pt x="2197" y="1181"/>
                    </a:lnTo>
                    <a:lnTo>
                      <a:pt x="2181" y="1201"/>
                    </a:lnTo>
                    <a:lnTo>
                      <a:pt x="2149" y="1241"/>
                    </a:lnTo>
                    <a:lnTo>
                      <a:pt x="2061" y="943"/>
                    </a:lnTo>
                    <a:lnTo>
                      <a:pt x="2076" y="925"/>
                    </a:lnTo>
                    <a:lnTo>
                      <a:pt x="2091" y="907"/>
                    </a:lnTo>
                    <a:lnTo>
                      <a:pt x="2106" y="891"/>
                    </a:lnTo>
                    <a:lnTo>
                      <a:pt x="2120" y="875"/>
                    </a:lnTo>
                    <a:lnTo>
                      <a:pt x="2136" y="861"/>
                    </a:lnTo>
                    <a:lnTo>
                      <a:pt x="2152" y="845"/>
                    </a:lnTo>
                    <a:lnTo>
                      <a:pt x="2190" y="813"/>
                    </a:lnTo>
                    <a:lnTo>
                      <a:pt x="2219" y="791"/>
                    </a:lnTo>
                    <a:lnTo>
                      <a:pt x="2247" y="771"/>
                    </a:lnTo>
                    <a:lnTo>
                      <a:pt x="2274" y="755"/>
                    </a:lnTo>
                    <a:lnTo>
                      <a:pt x="2288" y="749"/>
                    </a:lnTo>
                    <a:lnTo>
                      <a:pt x="2301" y="743"/>
                    </a:lnTo>
                    <a:lnTo>
                      <a:pt x="2314" y="737"/>
                    </a:lnTo>
                    <a:lnTo>
                      <a:pt x="2328" y="733"/>
                    </a:lnTo>
                    <a:lnTo>
                      <a:pt x="2341" y="729"/>
                    </a:lnTo>
                    <a:lnTo>
                      <a:pt x="2354" y="725"/>
                    </a:lnTo>
                    <a:lnTo>
                      <a:pt x="2367" y="723"/>
                    </a:lnTo>
                    <a:lnTo>
                      <a:pt x="2381" y="721"/>
                    </a:lnTo>
                    <a:lnTo>
                      <a:pt x="2408" y="719"/>
                    </a:lnTo>
                    <a:lnTo>
                      <a:pt x="2432" y="721"/>
                    </a:lnTo>
                    <a:lnTo>
                      <a:pt x="2456" y="725"/>
                    </a:lnTo>
                    <a:lnTo>
                      <a:pt x="2478" y="731"/>
                    </a:lnTo>
                    <a:lnTo>
                      <a:pt x="2500" y="739"/>
                    </a:lnTo>
                    <a:lnTo>
                      <a:pt x="2520" y="749"/>
                    </a:lnTo>
                    <a:lnTo>
                      <a:pt x="2530" y="755"/>
                    </a:lnTo>
                    <a:lnTo>
                      <a:pt x="2539" y="761"/>
                    </a:lnTo>
                    <a:lnTo>
                      <a:pt x="2558" y="775"/>
                    </a:lnTo>
                    <a:lnTo>
                      <a:pt x="2567" y="783"/>
                    </a:lnTo>
                    <a:lnTo>
                      <a:pt x="2575" y="791"/>
                    </a:lnTo>
                    <a:lnTo>
                      <a:pt x="2591" y="811"/>
                    </a:lnTo>
                    <a:lnTo>
                      <a:pt x="2605" y="831"/>
                    </a:lnTo>
                    <a:lnTo>
                      <a:pt x="2618" y="853"/>
                    </a:lnTo>
                    <a:lnTo>
                      <a:pt x="2624" y="865"/>
                    </a:lnTo>
                    <a:lnTo>
                      <a:pt x="2630" y="879"/>
                    </a:lnTo>
                    <a:lnTo>
                      <a:pt x="2636" y="891"/>
                    </a:lnTo>
                    <a:lnTo>
                      <a:pt x="2641" y="905"/>
                    </a:lnTo>
                    <a:lnTo>
                      <a:pt x="2646" y="919"/>
                    </a:lnTo>
                    <a:lnTo>
                      <a:pt x="2650" y="933"/>
                    </a:lnTo>
                    <a:lnTo>
                      <a:pt x="2658" y="963"/>
                    </a:lnTo>
                    <a:lnTo>
                      <a:pt x="2661" y="979"/>
                    </a:lnTo>
                    <a:lnTo>
                      <a:pt x="2664" y="995"/>
                    </a:lnTo>
                    <a:lnTo>
                      <a:pt x="2668" y="1019"/>
                    </a:lnTo>
                    <a:lnTo>
                      <a:pt x="2671" y="1043"/>
                    </a:lnTo>
                    <a:lnTo>
                      <a:pt x="2674" y="1069"/>
                    </a:lnTo>
                    <a:lnTo>
                      <a:pt x="2676" y="1099"/>
                    </a:lnTo>
                    <a:lnTo>
                      <a:pt x="2678" y="1133"/>
                    </a:lnTo>
                    <a:lnTo>
                      <a:pt x="2678" y="1153"/>
                    </a:lnTo>
                    <a:lnTo>
                      <a:pt x="2678" y="1173"/>
                    </a:lnTo>
                    <a:lnTo>
                      <a:pt x="2679" y="1223"/>
                    </a:lnTo>
                    <a:lnTo>
                      <a:pt x="2678" y="1281"/>
                    </a:lnTo>
                    <a:lnTo>
                      <a:pt x="2674" y="1814"/>
                    </a:lnTo>
                    <a:lnTo>
                      <a:pt x="2674" y="1874"/>
                    </a:lnTo>
                    <a:lnTo>
                      <a:pt x="2674" y="1902"/>
                    </a:lnTo>
                    <a:lnTo>
                      <a:pt x="2675" y="1926"/>
                    </a:lnTo>
                    <a:lnTo>
                      <a:pt x="2676" y="1950"/>
                    </a:lnTo>
                    <a:lnTo>
                      <a:pt x="2678" y="1974"/>
                    </a:lnTo>
                    <a:lnTo>
                      <a:pt x="2681" y="1994"/>
                    </a:lnTo>
                    <a:lnTo>
                      <a:pt x="2684" y="2016"/>
                    </a:lnTo>
                    <a:lnTo>
                      <a:pt x="2688" y="2034"/>
                    </a:lnTo>
                    <a:lnTo>
                      <a:pt x="2691" y="2044"/>
                    </a:lnTo>
                    <a:lnTo>
                      <a:pt x="2694" y="2054"/>
                    </a:lnTo>
                    <a:lnTo>
                      <a:pt x="2696" y="2064"/>
                    </a:lnTo>
                    <a:lnTo>
                      <a:pt x="2700" y="2072"/>
                    </a:lnTo>
                    <a:lnTo>
                      <a:pt x="2703" y="2082"/>
                    </a:lnTo>
                    <a:lnTo>
                      <a:pt x="2707" y="2092"/>
                    </a:lnTo>
                    <a:lnTo>
                      <a:pt x="2715" y="2110"/>
                    </a:lnTo>
                    <a:lnTo>
                      <a:pt x="2725" y="2128"/>
                    </a:lnTo>
                    <a:lnTo>
                      <a:pt x="2736" y="2146"/>
                    </a:lnTo>
                    <a:lnTo>
                      <a:pt x="2748" y="2166"/>
                    </a:lnTo>
                    <a:lnTo>
                      <a:pt x="2638" y="2420"/>
                    </a:lnTo>
                    <a:close/>
                    <a:moveTo>
                      <a:pt x="2460" y="1646"/>
                    </a:moveTo>
                    <a:lnTo>
                      <a:pt x="2434" y="1646"/>
                    </a:lnTo>
                    <a:lnTo>
                      <a:pt x="2411" y="1648"/>
                    </a:lnTo>
                    <a:lnTo>
                      <a:pt x="2389" y="1652"/>
                    </a:lnTo>
                    <a:lnTo>
                      <a:pt x="2369" y="1656"/>
                    </a:lnTo>
                    <a:lnTo>
                      <a:pt x="2360" y="1660"/>
                    </a:lnTo>
                    <a:lnTo>
                      <a:pt x="2352" y="1664"/>
                    </a:lnTo>
                    <a:lnTo>
                      <a:pt x="2336" y="1672"/>
                    </a:lnTo>
                    <a:lnTo>
                      <a:pt x="2329" y="1678"/>
                    </a:lnTo>
                    <a:lnTo>
                      <a:pt x="2322" y="1682"/>
                    </a:lnTo>
                    <a:lnTo>
                      <a:pt x="2315" y="1690"/>
                    </a:lnTo>
                    <a:lnTo>
                      <a:pt x="2310" y="1696"/>
                    </a:lnTo>
                    <a:lnTo>
                      <a:pt x="2304" y="1702"/>
                    </a:lnTo>
                    <a:lnTo>
                      <a:pt x="2299" y="1710"/>
                    </a:lnTo>
                    <a:lnTo>
                      <a:pt x="2294" y="1718"/>
                    </a:lnTo>
                    <a:lnTo>
                      <a:pt x="2290" y="1728"/>
                    </a:lnTo>
                    <a:lnTo>
                      <a:pt x="2286" y="1738"/>
                    </a:lnTo>
                    <a:lnTo>
                      <a:pt x="2283" y="1748"/>
                    </a:lnTo>
                    <a:lnTo>
                      <a:pt x="2279" y="1758"/>
                    </a:lnTo>
                    <a:lnTo>
                      <a:pt x="2277" y="1770"/>
                    </a:lnTo>
                    <a:lnTo>
                      <a:pt x="2274" y="1782"/>
                    </a:lnTo>
                    <a:lnTo>
                      <a:pt x="2272" y="1794"/>
                    </a:lnTo>
                    <a:lnTo>
                      <a:pt x="2271" y="1808"/>
                    </a:lnTo>
                    <a:lnTo>
                      <a:pt x="2269" y="1822"/>
                    </a:lnTo>
                    <a:lnTo>
                      <a:pt x="2268" y="1838"/>
                    </a:lnTo>
                    <a:lnTo>
                      <a:pt x="2267" y="1854"/>
                    </a:lnTo>
                    <a:lnTo>
                      <a:pt x="2267" y="1870"/>
                    </a:lnTo>
                    <a:lnTo>
                      <a:pt x="2267" y="1888"/>
                    </a:lnTo>
                    <a:lnTo>
                      <a:pt x="2267" y="1910"/>
                    </a:lnTo>
                    <a:lnTo>
                      <a:pt x="2268" y="1932"/>
                    </a:lnTo>
                    <a:lnTo>
                      <a:pt x="2269" y="1942"/>
                    </a:lnTo>
                    <a:lnTo>
                      <a:pt x="2271" y="1952"/>
                    </a:lnTo>
                    <a:lnTo>
                      <a:pt x="2274" y="1972"/>
                    </a:lnTo>
                    <a:lnTo>
                      <a:pt x="2275" y="1982"/>
                    </a:lnTo>
                    <a:lnTo>
                      <a:pt x="2277" y="1990"/>
                    </a:lnTo>
                    <a:lnTo>
                      <a:pt x="2279" y="2000"/>
                    </a:lnTo>
                    <a:lnTo>
                      <a:pt x="2282" y="2008"/>
                    </a:lnTo>
                    <a:lnTo>
                      <a:pt x="2287" y="2024"/>
                    </a:lnTo>
                    <a:lnTo>
                      <a:pt x="2293" y="2038"/>
                    </a:lnTo>
                    <a:lnTo>
                      <a:pt x="2299" y="2050"/>
                    </a:lnTo>
                    <a:lnTo>
                      <a:pt x="2306" y="2062"/>
                    </a:lnTo>
                    <a:lnTo>
                      <a:pt x="2314" y="2072"/>
                    </a:lnTo>
                    <a:lnTo>
                      <a:pt x="2322" y="2080"/>
                    </a:lnTo>
                    <a:lnTo>
                      <a:pt x="2330" y="2086"/>
                    </a:lnTo>
                    <a:lnTo>
                      <a:pt x="2339" y="2092"/>
                    </a:lnTo>
                    <a:lnTo>
                      <a:pt x="2348" y="2094"/>
                    </a:lnTo>
                    <a:lnTo>
                      <a:pt x="2358" y="2096"/>
                    </a:lnTo>
                    <a:lnTo>
                      <a:pt x="2365" y="2094"/>
                    </a:lnTo>
                    <a:lnTo>
                      <a:pt x="2373" y="2094"/>
                    </a:lnTo>
                    <a:lnTo>
                      <a:pt x="2380" y="2090"/>
                    </a:lnTo>
                    <a:lnTo>
                      <a:pt x="2387" y="2088"/>
                    </a:lnTo>
                    <a:lnTo>
                      <a:pt x="2401" y="2078"/>
                    </a:lnTo>
                    <a:lnTo>
                      <a:pt x="2408" y="2072"/>
                    </a:lnTo>
                    <a:lnTo>
                      <a:pt x="2415" y="2066"/>
                    </a:lnTo>
                    <a:lnTo>
                      <a:pt x="2422" y="2060"/>
                    </a:lnTo>
                    <a:lnTo>
                      <a:pt x="2429" y="2050"/>
                    </a:lnTo>
                    <a:lnTo>
                      <a:pt x="2436" y="2042"/>
                    </a:lnTo>
                    <a:lnTo>
                      <a:pt x="2442" y="2032"/>
                    </a:lnTo>
                    <a:lnTo>
                      <a:pt x="2448" y="2022"/>
                    </a:lnTo>
                    <a:lnTo>
                      <a:pt x="2455" y="2010"/>
                    </a:lnTo>
                    <a:lnTo>
                      <a:pt x="2467" y="1986"/>
                    </a:lnTo>
                    <a:lnTo>
                      <a:pt x="2470" y="1646"/>
                    </a:lnTo>
                    <a:lnTo>
                      <a:pt x="2460" y="1646"/>
                    </a:lnTo>
                    <a:close/>
                    <a:moveTo>
                      <a:pt x="3818" y="520"/>
                    </a:moveTo>
                    <a:lnTo>
                      <a:pt x="3475" y="520"/>
                    </a:lnTo>
                    <a:lnTo>
                      <a:pt x="3475" y="1013"/>
                    </a:lnTo>
                    <a:lnTo>
                      <a:pt x="3750" y="1013"/>
                    </a:lnTo>
                    <a:lnTo>
                      <a:pt x="3750" y="1365"/>
                    </a:lnTo>
                    <a:lnTo>
                      <a:pt x="3475" y="1365"/>
                    </a:lnTo>
                    <a:lnTo>
                      <a:pt x="3475" y="2322"/>
                    </a:lnTo>
                    <a:lnTo>
                      <a:pt x="3258" y="2322"/>
                    </a:lnTo>
                    <a:lnTo>
                      <a:pt x="3258" y="1245"/>
                    </a:lnTo>
                    <a:lnTo>
                      <a:pt x="3258" y="170"/>
                    </a:lnTo>
                    <a:lnTo>
                      <a:pt x="3843" y="170"/>
                    </a:lnTo>
                    <a:lnTo>
                      <a:pt x="3818" y="520"/>
                    </a:lnTo>
                    <a:close/>
                    <a:moveTo>
                      <a:pt x="4498" y="2176"/>
                    </a:moveTo>
                    <a:lnTo>
                      <a:pt x="4487" y="2198"/>
                    </a:lnTo>
                    <a:lnTo>
                      <a:pt x="4482" y="2208"/>
                    </a:lnTo>
                    <a:lnTo>
                      <a:pt x="4476" y="2218"/>
                    </a:lnTo>
                    <a:lnTo>
                      <a:pt x="4465" y="2236"/>
                    </a:lnTo>
                    <a:lnTo>
                      <a:pt x="4454" y="2254"/>
                    </a:lnTo>
                    <a:lnTo>
                      <a:pt x="4442" y="2270"/>
                    </a:lnTo>
                    <a:lnTo>
                      <a:pt x="4429" y="2284"/>
                    </a:lnTo>
                    <a:lnTo>
                      <a:pt x="4417" y="2298"/>
                    </a:lnTo>
                    <a:lnTo>
                      <a:pt x="4404" y="2310"/>
                    </a:lnTo>
                    <a:lnTo>
                      <a:pt x="4390" y="2320"/>
                    </a:lnTo>
                    <a:lnTo>
                      <a:pt x="4376" y="2330"/>
                    </a:lnTo>
                    <a:lnTo>
                      <a:pt x="4362" y="2338"/>
                    </a:lnTo>
                    <a:lnTo>
                      <a:pt x="4347" y="2344"/>
                    </a:lnTo>
                    <a:lnTo>
                      <a:pt x="4332" y="2350"/>
                    </a:lnTo>
                    <a:lnTo>
                      <a:pt x="4317" y="2354"/>
                    </a:lnTo>
                    <a:lnTo>
                      <a:pt x="4301" y="2356"/>
                    </a:lnTo>
                    <a:lnTo>
                      <a:pt x="4285" y="2356"/>
                    </a:lnTo>
                    <a:lnTo>
                      <a:pt x="4262" y="2356"/>
                    </a:lnTo>
                    <a:lnTo>
                      <a:pt x="4239" y="2350"/>
                    </a:lnTo>
                    <a:lnTo>
                      <a:pt x="4227" y="2348"/>
                    </a:lnTo>
                    <a:lnTo>
                      <a:pt x="4216" y="2344"/>
                    </a:lnTo>
                    <a:lnTo>
                      <a:pt x="4206" y="2340"/>
                    </a:lnTo>
                    <a:lnTo>
                      <a:pt x="4195" y="2334"/>
                    </a:lnTo>
                    <a:lnTo>
                      <a:pt x="4185" y="2328"/>
                    </a:lnTo>
                    <a:lnTo>
                      <a:pt x="4174" y="2322"/>
                    </a:lnTo>
                    <a:lnTo>
                      <a:pt x="4164" y="2316"/>
                    </a:lnTo>
                    <a:lnTo>
                      <a:pt x="4155" y="2308"/>
                    </a:lnTo>
                    <a:lnTo>
                      <a:pt x="4145" y="2300"/>
                    </a:lnTo>
                    <a:lnTo>
                      <a:pt x="4136" y="2292"/>
                    </a:lnTo>
                    <a:lnTo>
                      <a:pt x="4119" y="2272"/>
                    </a:lnTo>
                    <a:lnTo>
                      <a:pt x="4120" y="2302"/>
                    </a:lnTo>
                    <a:lnTo>
                      <a:pt x="4121" y="2334"/>
                    </a:lnTo>
                    <a:lnTo>
                      <a:pt x="4122" y="2368"/>
                    </a:lnTo>
                    <a:lnTo>
                      <a:pt x="4122" y="2404"/>
                    </a:lnTo>
                    <a:lnTo>
                      <a:pt x="4122" y="2897"/>
                    </a:lnTo>
                    <a:lnTo>
                      <a:pt x="3922" y="3003"/>
                    </a:lnTo>
                    <a:lnTo>
                      <a:pt x="3922" y="2086"/>
                    </a:lnTo>
                    <a:lnTo>
                      <a:pt x="3922" y="1171"/>
                    </a:lnTo>
                    <a:lnTo>
                      <a:pt x="3922" y="1099"/>
                    </a:lnTo>
                    <a:lnTo>
                      <a:pt x="3921" y="1039"/>
                    </a:lnTo>
                    <a:lnTo>
                      <a:pt x="3921" y="1013"/>
                    </a:lnTo>
                    <a:lnTo>
                      <a:pt x="3921" y="987"/>
                    </a:lnTo>
                    <a:lnTo>
                      <a:pt x="3920" y="943"/>
                    </a:lnTo>
                    <a:lnTo>
                      <a:pt x="3918" y="901"/>
                    </a:lnTo>
                    <a:lnTo>
                      <a:pt x="3916" y="861"/>
                    </a:lnTo>
                    <a:lnTo>
                      <a:pt x="3913" y="817"/>
                    </a:lnTo>
                    <a:lnTo>
                      <a:pt x="3909" y="771"/>
                    </a:lnTo>
                    <a:lnTo>
                      <a:pt x="4094" y="705"/>
                    </a:lnTo>
                    <a:lnTo>
                      <a:pt x="4099" y="745"/>
                    </a:lnTo>
                    <a:lnTo>
                      <a:pt x="4101" y="765"/>
                    </a:lnTo>
                    <a:lnTo>
                      <a:pt x="4103" y="783"/>
                    </a:lnTo>
                    <a:lnTo>
                      <a:pt x="4106" y="817"/>
                    </a:lnTo>
                    <a:lnTo>
                      <a:pt x="4108" y="855"/>
                    </a:lnTo>
                    <a:lnTo>
                      <a:pt x="4115" y="839"/>
                    </a:lnTo>
                    <a:lnTo>
                      <a:pt x="4123" y="823"/>
                    </a:lnTo>
                    <a:lnTo>
                      <a:pt x="4132" y="809"/>
                    </a:lnTo>
                    <a:lnTo>
                      <a:pt x="4142" y="795"/>
                    </a:lnTo>
                    <a:lnTo>
                      <a:pt x="4152" y="781"/>
                    </a:lnTo>
                    <a:lnTo>
                      <a:pt x="4164" y="769"/>
                    </a:lnTo>
                    <a:lnTo>
                      <a:pt x="4176" y="757"/>
                    </a:lnTo>
                    <a:lnTo>
                      <a:pt x="4188" y="747"/>
                    </a:lnTo>
                    <a:lnTo>
                      <a:pt x="4202" y="739"/>
                    </a:lnTo>
                    <a:lnTo>
                      <a:pt x="4215" y="729"/>
                    </a:lnTo>
                    <a:lnTo>
                      <a:pt x="4229" y="723"/>
                    </a:lnTo>
                    <a:lnTo>
                      <a:pt x="4244" y="717"/>
                    </a:lnTo>
                    <a:lnTo>
                      <a:pt x="4259" y="711"/>
                    </a:lnTo>
                    <a:lnTo>
                      <a:pt x="4274" y="709"/>
                    </a:lnTo>
                    <a:lnTo>
                      <a:pt x="4289" y="707"/>
                    </a:lnTo>
                    <a:lnTo>
                      <a:pt x="4304" y="705"/>
                    </a:lnTo>
                    <a:lnTo>
                      <a:pt x="4325" y="707"/>
                    </a:lnTo>
                    <a:lnTo>
                      <a:pt x="4335" y="709"/>
                    </a:lnTo>
                    <a:lnTo>
                      <a:pt x="4346" y="713"/>
                    </a:lnTo>
                    <a:lnTo>
                      <a:pt x="4356" y="715"/>
                    </a:lnTo>
                    <a:lnTo>
                      <a:pt x="4367" y="721"/>
                    </a:lnTo>
                    <a:lnTo>
                      <a:pt x="4377" y="725"/>
                    </a:lnTo>
                    <a:lnTo>
                      <a:pt x="4387" y="731"/>
                    </a:lnTo>
                    <a:lnTo>
                      <a:pt x="4397" y="739"/>
                    </a:lnTo>
                    <a:lnTo>
                      <a:pt x="4407" y="745"/>
                    </a:lnTo>
                    <a:lnTo>
                      <a:pt x="4416" y="753"/>
                    </a:lnTo>
                    <a:lnTo>
                      <a:pt x="4426" y="761"/>
                    </a:lnTo>
                    <a:lnTo>
                      <a:pt x="4435" y="771"/>
                    </a:lnTo>
                    <a:lnTo>
                      <a:pt x="4444" y="781"/>
                    </a:lnTo>
                    <a:lnTo>
                      <a:pt x="4452" y="791"/>
                    </a:lnTo>
                    <a:lnTo>
                      <a:pt x="4460" y="801"/>
                    </a:lnTo>
                    <a:lnTo>
                      <a:pt x="4476" y="825"/>
                    </a:lnTo>
                    <a:lnTo>
                      <a:pt x="4484" y="837"/>
                    </a:lnTo>
                    <a:lnTo>
                      <a:pt x="4491" y="849"/>
                    </a:lnTo>
                    <a:lnTo>
                      <a:pt x="4495" y="855"/>
                    </a:lnTo>
                    <a:lnTo>
                      <a:pt x="4499" y="863"/>
                    </a:lnTo>
                    <a:lnTo>
                      <a:pt x="4506" y="877"/>
                    </a:lnTo>
                    <a:lnTo>
                      <a:pt x="4519" y="905"/>
                    </a:lnTo>
                    <a:lnTo>
                      <a:pt x="4532" y="937"/>
                    </a:lnTo>
                    <a:lnTo>
                      <a:pt x="4539" y="955"/>
                    </a:lnTo>
                    <a:lnTo>
                      <a:pt x="4544" y="973"/>
                    </a:lnTo>
                    <a:lnTo>
                      <a:pt x="4550" y="991"/>
                    </a:lnTo>
                    <a:lnTo>
                      <a:pt x="4556" y="1009"/>
                    </a:lnTo>
                    <a:lnTo>
                      <a:pt x="4566" y="1049"/>
                    </a:lnTo>
                    <a:lnTo>
                      <a:pt x="4575" y="1093"/>
                    </a:lnTo>
                    <a:lnTo>
                      <a:pt x="4581" y="1115"/>
                    </a:lnTo>
                    <a:lnTo>
                      <a:pt x="4585" y="1139"/>
                    </a:lnTo>
                    <a:lnTo>
                      <a:pt x="4592" y="1189"/>
                    </a:lnTo>
                    <a:lnTo>
                      <a:pt x="4595" y="1215"/>
                    </a:lnTo>
                    <a:lnTo>
                      <a:pt x="4598" y="1241"/>
                    </a:lnTo>
                    <a:lnTo>
                      <a:pt x="4602" y="1297"/>
                    </a:lnTo>
                    <a:lnTo>
                      <a:pt x="4606" y="1357"/>
                    </a:lnTo>
                    <a:lnTo>
                      <a:pt x="4607" y="1387"/>
                    </a:lnTo>
                    <a:lnTo>
                      <a:pt x="4608" y="1419"/>
                    </a:lnTo>
                    <a:lnTo>
                      <a:pt x="4608" y="1453"/>
                    </a:lnTo>
                    <a:lnTo>
                      <a:pt x="4609" y="1487"/>
                    </a:lnTo>
                    <a:lnTo>
                      <a:pt x="4608" y="1549"/>
                    </a:lnTo>
                    <a:lnTo>
                      <a:pt x="4607" y="1606"/>
                    </a:lnTo>
                    <a:lnTo>
                      <a:pt x="4606" y="1660"/>
                    </a:lnTo>
                    <a:lnTo>
                      <a:pt x="4603" y="1712"/>
                    </a:lnTo>
                    <a:lnTo>
                      <a:pt x="4600" y="1762"/>
                    </a:lnTo>
                    <a:lnTo>
                      <a:pt x="4595" y="1808"/>
                    </a:lnTo>
                    <a:lnTo>
                      <a:pt x="4590" y="1852"/>
                    </a:lnTo>
                    <a:lnTo>
                      <a:pt x="4588" y="1872"/>
                    </a:lnTo>
                    <a:lnTo>
                      <a:pt x="4584" y="1892"/>
                    </a:lnTo>
                    <a:lnTo>
                      <a:pt x="4576" y="1932"/>
                    </a:lnTo>
                    <a:lnTo>
                      <a:pt x="4569" y="1970"/>
                    </a:lnTo>
                    <a:lnTo>
                      <a:pt x="4564" y="1988"/>
                    </a:lnTo>
                    <a:lnTo>
                      <a:pt x="4560" y="2006"/>
                    </a:lnTo>
                    <a:lnTo>
                      <a:pt x="4549" y="2042"/>
                    </a:lnTo>
                    <a:lnTo>
                      <a:pt x="4538" y="2076"/>
                    </a:lnTo>
                    <a:lnTo>
                      <a:pt x="4526" y="2110"/>
                    </a:lnTo>
                    <a:lnTo>
                      <a:pt x="4512" y="2144"/>
                    </a:lnTo>
                    <a:lnTo>
                      <a:pt x="4498" y="2176"/>
                    </a:lnTo>
                    <a:close/>
                    <a:moveTo>
                      <a:pt x="4361" y="1177"/>
                    </a:moveTo>
                    <a:lnTo>
                      <a:pt x="4358" y="1161"/>
                    </a:lnTo>
                    <a:lnTo>
                      <a:pt x="4355" y="1147"/>
                    </a:lnTo>
                    <a:lnTo>
                      <a:pt x="4351" y="1133"/>
                    </a:lnTo>
                    <a:lnTo>
                      <a:pt x="4346" y="1119"/>
                    </a:lnTo>
                    <a:lnTo>
                      <a:pt x="4342" y="1107"/>
                    </a:lnTo>
                    <a:lnTo>
                      <a:pt x="4337" y="1097"/>
                    </a:lnTo>
                    <a:lnTo>
                      <a:pt x="4331" y="1087"/>
                    </a:lnTo>
                    <a:lnTo>
                      <a:pt x="4325" y="1077"/>
                    </a:lnTo>
                    <a:lnTo>
                      <a:pt x="4319" y="1069"/>
                    </a:lnTo>
                    <a:lnTo>
                      <a:pt x="4312" y="1063"/>
                    </a:lnTo>
                    <a:lnTo>
                      <a:pt x="4305" y="1057"/>
                    </a:lnTo>
                    <a:lnTo>
                      <a:pt x="4297" y="1051"/>
                    </a:lnTo>
                    <a:lnTo>
                      <a:pt x="4289" y="1049"/>
                    </a:lnTo>
                    <a:lnTo>
                      <a:pt x="4280" y="1045"/>
                    </a:lnTo>
                    <a:lnTo>
                      <a:pt x="4271" y="1043"/>
                    </a:lnTo>
                    <a:lnTo>
                      <a:pt x="4262" y="1043"/>
                    </a:lnTo>
                    <a:lnTo>
                      <a:pt x="4253" y="1043"/>
                    </a:lnTo>
                    <a:lnTo>
                      <a:pt x="4243" y="1045"/>
                    </a:lnTo>
                    <a:lnTo>
                      <a:pt x="4223" y="1051"/>
                    </a:lnTo>
                    <a:lnTo>
                      <a:pt x="4214" y="1055"/>
                    </a:lnTo>
                    <a:lnTo>
                      <a:pt x="4205" y="1061"/>
                    </a:lnTo>
                    <a:lnTo>
                      <a:pt x="4187" y="1075"/>
                    </a:lnTo>
                    <a:lnTo>
                      <a:pt x="4178" y="1083"/>
                    </a:lnTo>
                    <a:lnTo>
                      <a:pt x="4170" y="1091"/>
                    </a:lnTo>
                    <a:lnTo>
                      <a:pt x="4161" y="1101"/>
                    </a:lnTo>
                    <a:lnTo>
                      <a:pt x="4153" y="1113"/>
                    </a:lnTo>
                    <a:lnTo>
                      <a:pt x="4145" y="1125"/>
                    </a:lnTo>
                    <a:lnTo>
                      <a:pt x="4138" y="1137"/>
                    </a:lnTo>
                    <a:lnTo>
                      <a:pt x="4130" y="1151"/>
                    </a:lnTo>
                    <a:lnTo>
                      <a:pt x="4123" y="1165"/>
                    </a:lnTo>
                    <a:lnTo>
                      <a:pt x="4123" y="1934"/>
                    </a:lnTo>
                    <a:lnTo>
                      <a:pt x="4134" y="1952"/>
                    </a:lnTo>
                    <a:lnTo>
                      <a:pt x="4147" y="1970"/>
                    </a:lnTo>
                    <a:lnTo>
                      <a:pt x="4161" y="1984"/>
                    </a:lnTo>
                    <a:lnTo>
                      <a:pt x="4175" y="1998"/>
                    </a:lnTo>
                    <a:lnTo>
                      <a:pt x="4183" y="2006"/>
                    </a:lnTo>
                    <a:lnTo>
                      <a:pt x="4191" y="2010"/>
                    </a:lnTo>
                    <a:lnTo>
                      <a:pt x="4206" y="2020"/>
                    </a:lnTo>
                    <a:lnTo>
                      <a:pt x="4222" y="2026"/>
                    </a:lnTo>
                    <a:lnTo>
                      <a:pt x="4230" y="2028"/>
                    </a:lnTo>
                    <a:lnTo>
                      <a:pt x="4238" y="2028"/>
                    </a:lnTo>
                    <a:lnTo>
                      <a:pt x="4248" y="2028"/>
                    </a:lnTo>
                    <a:lnTo>
                      <a:pt x="4257" y="2026"/>
                    </a:lnTo>
                    <a:lnTo>
                      <a:pt x="4266" y="2024"/>
                    </a:lnTo>
                    <a:lnTo>
                      <a:pt x="4274" y="2022"/>
                    </a:lnTo>
                    <a:lnTo>
                      <a:pt x="4282" y="2018"/>
                    </a:lnTo>
                    <a:lnTo>
                      <a:pt x="4290" y="2012"/>
                    </a:lnTo>
                    <a:lnTo>
                      <a:pt x="4297" y="2008"/>
                    </a:lnTo>
                    <a:lnTo>
                      <a:pt x="4304" y="2000"/>
                    </a:lnTo>
                    <a:lnTo>
                      <a:pt x="4311" y="1994"/>
                    </a:lnTo>
                    <a:lnTo>
                      <a:pt x="4317" y="1984"/>
                    </a:lnTo>
                    <a:lnTo>
                      <a:pt x="4323" y="1976"/>
                    </a:lnTo>
                    <a:lnTo>
                      <a:pt x="4329" y="1964"/>
                    </a:lnTo>
                    <a:lnTo>
                      <a:pt x="4334" y="1954"/>
                    </a:lnTo>
                    <a:lnTo>
                      <a:pt x="4339" y="1940"/>
                    </a:lnTo>
                    <a:lnTo>
                      <a:pt x="4344" y="1928"/>
                    </a:lnTo>
                    <a:lnTo>
                      <a:pt x="4348" y="1912"/>
                    </a:lnTo>
                    <a:lnTo>
                      <a:pt x="4356" y="1880"/>
                    </a:lnTo>
                    <a:lnTo>
                      <a:pt x="4360" y="1862"/>
                    </a:lnTo>
                    <a:lnTo>
                      <a:pt x="4363" y="1844"/>
                    </a:lnTo>
                    <a:lnTo>
                      <a:pt x="4369" y="1804"/>
                    </a:lnTo>
                    <a:lnTo>
                      <a:pt x="4371" y="1780"/>
                    </a:lnTo>
                    <a:lnTo>
                      <a:pt x="4373" y="1758"/>
                    </a:lnTo>
                    <a:lnTo>
                      <a:pt x="4377" y="1706"/>
                    </a:lnTo>
                    <a:lnTo>
                      <a:pt x="4379" y="1652"/>
                    </a:lnTo>
                    <a:lnTo>
                      <a:pt x="4380" y="1622"/>
                    </a:lnTo>
                    <a:lnTo>
                      <a:pt x="4381" y="1592"/>
                    </a:lnTo>
                    <a:lnTo>
                      <a:pt x="4381" y="1527"/>
                    </a:lnTo>
                    <a:lnTo>
                      <a:pt x="4381" y="1471"/>
                    </a:lnTo>
                    <a:lnTo>
                      <a:pt x="4380" y="1419"/>
                    </a:lnTo>
                    <a:lnTo>
                      <a:pt x="4379" y="1369"/>
                    </a:lnTo>
                    <a:lnTo>
                      <a:pt x="4378" y="1347"/>
                    </a:lnTo>
                    <a:lnTo>
                      <a:pt x="4377" y="1323"/>
                    </a:lnTo>
                    <a:lnTo>
                      <a:pt x="4374" y="1281"/>
                    </a:lnTo>
                    <a:lnTo>
                      <a:pt x="4370" y="1243"/>
                    </a:lnTo>
                    <a:lnTo>
                      <a:pt x="4366" y="1207"/>
                    </a:lnTo>
                    <a:lnTo>
                      <a:pt x="4361" y="1177"/>
                    </a:lnTo>
                    <a:close/>
                  </a:path>
                </a:pathLst>
              </a:custGeom>
              <a:solidFill>
                <a:srgbClr val="0035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 noProof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1700808"/>
            <a:ext cx="10226674" cy="1152128"/>
          </a:xfrm>
        </p:spPr>
        <p:txBody>
          <a:bodyPr anchor="b" anchorCtr="0"/>
          <a:lstStyle>
            <a:lvl1pPr algn="ctr">
              <a:defRPr sz="4000"/>
            </a:lvl1pPr>
          </a:lstStyle>
          <a:p>
            <a:r>
              <a:rPr lang="fi-FI" noProof="0"/>
              <a:t>Lisää kiitosteksti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26EF4BE-4F3F-4B6D-B37D-93161C848578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663" y="2996976"/>
            <a:ext cx="10226675" cy="864047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 algn="ctr">
              <a:buFontTx/>
              <a:buNone/>
              <a:defRPr sz="1800"/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888074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hteystiedot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8D75-E6CA-EF1C-CB22-5C3F56119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2664" y="1700808"/>
            <a:ext cx="10226674" cy="1152128"/>
          </a:xfrm>
        </p:spPr>
        <p:txBody>
          <a:bodyPr anchor="b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kiitosteksti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395F3-4A08-0F89-AF00-1386C028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F863453-E679-471C-B7B8-D436E940E431}" type="datetime1">
              <a:rPr lang="fi-FI" smtClean="0"/>
              <a:t>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1475-3836-215C-9930-319961C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61E81-654D-5607-11DC-0FB75710A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9691DCA-D96E-46D4-9980-4E905144BA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97E890-6A9D-034F-998F-CF0EA8347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2663" y="2996953"/>
            <a:ext cx="10226675" cy="86409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800"/>
            </a:lvl2pPr>
            <a:lvl3pPr marL="0" indent="0">
              <a:buFontTx/>
              <a:buNone/>
              <a:defRPr sz="1800"/>
            </a:lvl3pPr>
            <a:lvl4pPr marL="0" indent="0">
              <a:buFontTx/>
              <a:buNone/>
              <a:defRPr sz="1800"/>
            </a:lvl4pPr>
            <a:lvl5pPr marL="0" indent="0">
              <a:buFontTx/>
              <a:buNone/>
              <a:defRPr sz="1800"/>
            </a:lvl5pPr>
            <a:lvl6pPr marL="0" indent="0">
              <a:buFontTx/>
              <a:buNone/>
              <a:defRPr sz="1800"/>
            </a:lvl6pPr>
            <a:lvl7pPr marL="0" indent="0">
              <a:buFontTx/>
              <a:buNone/>
              <a:defRPr sz="1800"/>
            </a:lvl7pPr>
            <a:lvl8pPr marL="0" indent="0">
              <a:buFontTx/>
              <a:buNone/>
              <a:defRPr sz="1800"/>
            </a:lvl8pPr>
            <a:lvl9pPr marL="0" indent="0" algn="ctr">
              <a:buFontTx/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err="1"/>
              <a:t>Yhteystiedot</a:t>
            </a:r>
            <a:endParaRPr lang="en-US"/>
          </a:p>
          <a:p>
            <a:pPr lvl="8"/>
            <a:endParaRPr lang="fi-FI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E051155-47FC-2E62-A885-2A46C1C20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075683" y="4581128"/>
            <a:ext cx="2040633" cy="648000"/>
          </a:xfrm>
          <a:custGeom>
            <a:avLst/>
            <a:gdLst>
              <a:gd name="T0" fmla="*/ 4214 w 6103"/>
              <a:gd name="T1" fmla="*/ 1928 h 3876"/>
              <a:gd name="T2" fmla="*/ 4238 w 6103"/>
              <a:gd name="T3" fmla="*/ 2901 h 3876"/>
              <a:gd name="T4" fmla="*/ 4371 w 6103"/>
              <a:gd name="T5" fmla="*/ 2653 h 3876"/>
              <a:gd name="T6" fmla="*/ 4454 w 6103"/>
              <a:gd name="T7" fmla="*/ 3127 h 3876"/>
              <a:gd name="T8" fmla="*/ 4164 w 6103"/>
              <a:gd name="T9" fmla="*/ 3189 h 3876"/>
              <a:gd name="T10" fmla="*/ 3909 w 6103"/>
              <a:gd name="T11" fmla="*/ 1644 h 3876"/>
              <a:gd name="T12" fmla="*/ 4289 w 6103"/>
              <a:gd name="T13" fmla="*/ 1580 h 3876"/>
              <a:gd name="T14" fmla="*/ 4499 w 6103"/>
              <a:gd name="T15" fmla="*/ 1736 h 3876"/>
              <a:gd name="T16" fmla="*/ 4608 w 6103"/>
              <a:gd name="T17" fmla="*/ 2422 h 3876"/>
              <a:gd name="T18" fmla="*/ 3750 w 6103"/>
              <a:gd name="T19" fmla="*/ 1886 h 3876"/>
              <a:gd name="T20" fmla="*/ 2304 w 6103"/>
              <a:gd name="T21" fmla="*/ 2575 h 3876"/>
              <a:gd name="T22" fmla="*/ 2275 w 6103"/>
              <a:gd name="T23" fmla="*/ 2855 h 3876"/>
              <a:gd name="T24" fmla="*/ 2422 w 6103"/>
              <a:gd name="T25" fmla="*/ 2933 h 3876"/>
              <a:gd name="T26" fmla="*/ 2514 w 6103"/>
              <a:gd name="T27" fmla="*/ 3125 h 3876"/>
              <a:gd name="T28" fmla="*/ 2255 w 6103"/>
              <a:gd name="T29" fmla="*/ 3263 h 3876"/>
              <a:gd name="T30" fmla="*/ 2058 w 6103"/>
              <a:gd name="T31" fmla="*/ 2963 h 3876"/>
              <a:gd name="T32" fmla="*/ 2118 w 6103"/>
              <a:gd name="T33" fmla="*/ 2400 h 3876"/>
              <a:gd name="T34" fmla="*/ 2449 w 6103"/>
              <a:gd name="T35" fmla="*/ 2232 h 3876"/>
              <a:gd name="T36" fmla="*/ 2380 w 6103"/>
              <a:gd name="T37" fmla="*/ 1934 h 3876"/>
              <a:gd name="T38" fmla="*/ 2136 w 6103"/>
              <a:gd name="T39" fmla="*/ 1734 h 3876"/>
              <a:gd name="T40" fmla="*/ 2539 w 6103"/>
              <a:gd name="T41" fmla="*/ 1634 h 3876"/>
              <a:gd name="T42" fmla="*/ 2678 w 6103"/>
              <a:gd name="T43" fmla="*/ 2026 h 3876"/>
              <a:gd name="T44" fmla="*/ 2736 w 6103"/>
              <a:gd name="T45" fmla="*/ 3019 h 3876"/>
              <a:gd name="T46" fmla="*/ 1715 w 6103"/>
              <a:gd name="T47" fmla="*/ 3123 h 3876"/>
              <a:gd name="T48" fmla="*/ 1661 w 6103"/>
              <a:gd name="T49" fmla="*/ 1071 h 3876"/>
              <a:gd name="T50" fmla="*/ 1900 w 6103"/>
              <a:gd name="T51" fmla="*/ 2931 h 3876"/>
              <a:gd name="T52" fmla="*/ 1874 w 6103"/>
              <a:gd name="T53" fmla="*/ 3251 h 3876"/>
              <a:gd name="T54" fmla="*/ 1225 w 6103"/>
              <a:gd name="T55" fmla="*/ 1906 h 3876"/>
              <a:gd name="T56" fmla="*/ 1075 w 6103"/>
              <a:gd name="T57" fmla="*/ 2078 h 3876"/>
              <a:gd name="T58" fmla="*/ 1082 w 6103"/>
              <a:gd name="T59" fmla="*/ 2775 h 3876"/>
              <a:gd name="T60" fmla="*/ 1243 w 6103"/>
              <a:gd name="T61" fmla="*/ 2945 h 3876"/>
              <a:gd name="T62" fmla="*/ 1425 w 6103"/>
              <a:gd name="T63" fmla="*/ 3153 h 3876"/>
              <a:gd name="T64" fmla="*/ 1040 w 6103"/>
              <a:gd name="T65" fmla="*/ 3183 h 3876"/>
              <a:gd name="T66" fmla="*/ 846 w 6103"/>
              <a:gd name="T67" fmla="*/ 2655 h 3876"/>
              <a:gd name="T68" fmla="*/ 912 w 6103"/>
              <a:gd name="T69" fmla="*/ 1866 h 3876"/>
              <a:gd name="T70" fmla="*/ 1204 w 6103"/>
              <a:gd name="T71" fmla="*/ 1594 h 3876"/>
              <a:gd name="T72" fmla="*/ 1463 w 6103"/>
              <a:gd name="T73" fmla="*/ 1884 h 3876"/>
              <a:gd name="T74" fmla="*/ 0 w 6103"/>
              <a:gd name="T75" fmla="*/ 1061 h 3876"/>
              <a:gd name="T76" fmla="*/ 5237 w 6103"/>
              <a:gd name="T77" fmla="*/ 3183 h 3876"/>
              <a:gd name="T78" fmla="*/ 5015 w 6103"/>
              <a:gd name="T79" fmla="*/ 3253 h 3876"/>
              <a:gd name="T80" fmla="*/ 4764 w 6103"/>
              <a:gd name="T81" fmla="*/ 3073 h 3876"/>
              <a:gd name="T82" fmla="*/ 4741 w 6103"/>
              <a:gd name="T83" fmla="*/ 2517 h 3876"/>
              <a:gd name="T84" fmla="*/ 5000 w 6103"/>
              <a:gd name="T85" fmla="*/ 2224 h 3876"/>
              <a:gd name="T86" fmla="*/ 5112 w 6103"/>
              <a:gd name="T87" fmla="*/ 1940 h 3876"/>
              <a:gd name="T88" fmla="*/ 4823 w 6103"/>
              <a:gd name="T89" fmla="*/ 2096 h 3876"/>
              <a:gd name="T90" fmla="*/ 5105 w 6103"/>
              <a:gd name="T91" fmla="*/ 1576 h 3876"/>
              <a:gd name="T92" fmla="*/ 5337 w 6103"/>
              <a:gd name="T93" fmla="*/ 1852 h 3876"/>
              <a:gd name="T94" fmla="*/ 5370 w 6103"/>
              <a:gd name="T95" fmla="*/ 2919 h 3876"/>
              <a:gd name="T96" fmla="*/ 4977 w 6103"/>
              <a:gd name="T97" fmla="*/ 2559 h 3876"/>
              <a:gd name="T98" fmla="*/ 4948 w 6103"/>
              <a:gd name="T99" fmla="*/ 2837 h 3876"/>
              <a:gd name="T100" fmla="*/ 5095 w 6103"/>
              <a:gd name="T101" fmla="*/ 2915 h 3876"/>
              <a:gd name="T102" fmla="*/ 5928 w 6103"/>
              <a:gd name="T103" fmla="*/ 106 h 3876"/>
              <a:gd name="T104" fmla="*/ 6103 w 6103"/>
              <a:gd name="T105" fmla="*/ 689 h 3876"/>
              <a:gd name="T106" fmla="*/ 5958 w 6103"/>
              <a:gd name="T107" fmla="*/ 1307 h 3876"/>
              <a:gd name="T108" fmla="*/ 5632 w 6103"/>
              <a:gd name="T109" fmla="*/ 1419 h 3876"/>
              <a:gd name="T110" fmla="*/ 5387 w 6103"/>
              <a:gd name="T111" fmla="*/ 907 h 3876"/>
              <a:gd name="T112" fmla="*/ 5458 w 6103"/>
              <a:gd name="T113" fmla="*/ 264 h 3876"/>
              <a:gd name="T114" fmla="*/ 5991 w 6103"/>
              <a:gd name="T115" fmla="*/ 1209 h 3876"/>
              <a:gd name="T116" fmla="*/ 5688 w 6103"/>
              <a:gd name="T117" fmla="*/ 879 h 3876"/>
              <a:gd name="T118" fmla="*/ 5804 w 6103"/>
              <a:gd name="T119" fmla="*/ 911 h 3876"/>
              <a:gd name="T120" fmla="*/ 5755 w 6103"/>
              <a:gd name="T121" fmla="*/ 687 h 3876"/>
              <a:gd name="T122" fmla="*/ 5666 w 6103"/>
              <a:gd name="T123" fmla="*/ 492 h 3876"/>
              <a:gd name="T124" fmla="*/ 5794 w 6103"/>
              <a:gd name="T125" fmla="*/ 430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03" h="3876">
                <a:moveTo>
                  <a:pt x="4361" y="2050"/>
                </a:moveTo>
                <a:lnTo>
                  <a:pt x="4358" y="2034"/>
                </a:lnTo>
                <a:lnTo>
                  <a:pt x="4355" y="2020"/>
                </a:lnTo>
                <a:lnTo>
                  <a:pt x="4351" y="2006"/>
                </a:lnTo>
                <a:lnTo>
                  <a:pt x="4346" y="1992"/>
                </a:lnTo>
                <a:lnTo>
                  <a:pt x="4342" y="1980"/>
                </a:lnTo>
                <a:lnTo>
                  <a:pt x="4337" y="1970"/>
                </a:lnTo>
                <a:lnTo>
                  <a:pt x="4331" y="1960"/>
                </a:lnTo>
                <a:lnTo>
                  <a:pt x="4325" y="1950"/>
                </a:lnTo>
                <a:lnTo>
                  <a:pt x="4319" y="1942"/>
                </a:lnTo>
                <a:lnTo>
                  <a:pt x="4312" y="1936"/>
                </a:lnTo>
                <a:lnTo>
                  <a:pt x="4305" y="1930"/>
                </a:lnTo>
                <a:lnTo>
                  <a:pt x="4297" y="1924"/>
                </a:lnTo>
                <a:lnTo>
                  <a:pt x="4289" y="1922"/>
                </a:lnTo>
                <a:lnTo>
                  <a:pt x="4280" y="1918"/>
                </a:lnTo>
                <a:lnTo>
                  <a:pt x="4271" y="1916"/>
                </a:lnTo>
                <a:lnTo>
                  <a:pt x="4262" y="1916"/>
                </a:lnTo>
                <a:lnTo>
                  <a:pt x="4253" y="1916"/>
                </a:lnTo>
                <a:lnTo>
                  <a:pt x="4243" y="1918"/>
                </a:lnTo>
                <a:lnTo>
                  <a:pt x="4223" y="1924"/>
                </a:lnTo>
                <a:lnTo>
                  <a:pt x="4214" y="1928"/>
                </a:lnTo>
                <a:lnTo>
                  <a:pt x="4205" y="1934"/>
                </a:lnTo>
                <a:lnTo>
                  <a:pt x="4187" y="1948"/>
                </a:lnTo>
                <a:lnTo>
                  <a:pt x="4178" y="1956"/>
                </a:lnTo>
                <a:lnTo>
                  <a:pt x="4170" y="1964"/>
                </a:lnTo>
                <a:lnTo>
                  <a:pt x="4161" y="1974"/>
                </a:lnTo>
                <a:lnTo>
                  <a:pt x="4153" y="1986"/>
                </a:lnTo>
                <a:lnTo>
                  <a:pt x="4145" y="1998"/>
                </a:lnTo>
                <a:lnTo>
                  <a:pt x="4138" y="2010"/>
                </a:lnTo>
                <a:lnTo>
                  <a:pt x="4130" y="2024"/>
                </a:lnTo>
                <a:lnTo>
                  <a:pt x="4123" y="2038"/>
                </a:lnTo>
                <a:lnTo>
                  <a:pt x="4123" y="2807"/>
                </a:lnTo>
                <a:lnTo>
                  <a:pt x="4134" y="2825"/>
                </a:lnTo>
                <a:lnTo>
                  <a:pt x="4147" y="2843"/>
                </a:lnTo>
                <a:lnTo>
                  <a:pt x="4161" y="2857"/>
                </a:lnTo>
                <a:lnTo>
                  <a:pt x="4175" y="2871"/>
                </a:lnTo>
                <a:lnTo>
                  <a:pt x="4183" y="2879"/>
                </a:lnTo>
                <a:lnTo>
                  <a:pt x="4191" y="2883"/>
                </a:lnTo>
                <a:lnTo>
                  <a:pt x="4206" y="2893"/>
                </a:lnTo>
                <a:lnTo>
                  <a:pt x="4222" y="2899"/>
                </a:lnTo>
                <a:lnTo>
                  <a:pt x="4230" y="2901"/>
                </a:lnTo>
                <a:lnTo>
                  <a:pt x="4238" y="2901"/>
                </a:lnTo>
                <a:lnTo>
                  <a:pt x="4248" y="2901"/>
                </a:lnTo>
                <a:lnTo>
                  <a:pt x="4257" y="2899"/>
                </a:lnTo>
                <a:lnTo>
                  <a:pt x="4266" y="2897"/>
                </a:lnTo>
                <a:lnTo>
                  <a:pt x="4274" y="2895"/>
                </a:lnTo>
                <a:lnTo>
                  <a:pt x="4282" y="2891"/>
                </a:lnTo>
                <a:lnTo>
                  <a:pt x="4290" y="2885"/>
                </a:lnTo>
                <a:lnTo>
                  <a:pt x="4297" y="2881"/>
                </a:lnTo>
                <a:lnTo>
                  <a:pt x="4304" y="2873"/>
                </a:lnTo>
                <a:lnTo>
                  <a:pt x="4311" y="2867"/>
                </a:lnTo>
                <a:lnTo>
                  <a:pt x="4317" y="2857"/>
                </a:lnTo>
                <a:lnTo>
                  <a:pt x="4323" y="2849"/>
                </a:lnTo>
                <a:lnTo>
                  <a:pt x="4329" y="2837"/>
                </a:lnTo>
                <a:lnTo>
                  <a:pt x="4334" y="2827"/>
                </a:lnTo>
                <a:lnTo>
                  <a:pt x="4339" y="2813"/>
                </a:lnTo>
                <a:lnTo>
                  <a:pt x="4344" y="2801"/>
                </a:lnTo>
                <a:lnTo>
                  <a:pt x="4348" y="2785"/>
                </a:lnTo>
                <a:lnTo>
                  <a:pt x="4356" y="2753"/>
                </a:lnTo>
                <a:lnTo>
                  <a:pt x="4360" y="2735"/>
                </a:lnTo>
                <a:lnTo>
                  <a:pt x="4363" y="2717"/>
                </a:lnTo>
                <a:lnTo>
                  <a:pt x="4369" y="2677"/>
                </a:lnTo>
                <a:lnTo>
                  <a:pt x="4371" y="2653"/>
                </a:lnTo>
                <a:lnTo>
                  <a:pt x="4373" y="2631"/>
                </a:lnTo>
                <a:lnTo>
                  <a:pt x="4377" y="2579"/>
                </a:lnTo>
                <a:lnTo>
                  <a:pt x="4379" y="2525"/>
                </a:lnTo>
                <a:lnTo>
                  <a:pt x="4380" y="2495"/>
                </a:lnTo>
                <a:lnTo>
                  <a:pt x="4381" y="2465"/>
                </a:lnTo>
                <a:lnTo>
                  <a:pt x="4381" y="2400"/>
                </a:lnTo>
                <a:lnTo>
                  <a:pt x="4381" y="2344"/>
                </a:lnTo>
                <a:lnTo>
                  <a:pt x="4380" y="2292"/>
                </a:lnTo>
                <a:lnTo>
                  <a:pt x="4379" y="2242"/>
                </a:lnTo>
                <a:lnTo>
                  <a:pt x="4378" y="2220"/>
                </a:lnTo>
                <a:lnTo>
                  <a:pt x="4377" y="2196"/>
                </a:lnTo>
                <a:lnTo>
                  <a:pt x="4374" y="2154"/>
                </a:lnTo>
                <a:lnTo>
                  <a:pt x="4370" y="2116"/>
                </a:lnTo>
                <a:lnTo>
                  <a:pt x="4366" y="2080"/>
                </a:lnTo>
                <a:lnTo>
                  <a:pt x="4361" y="2050"/>
                </a:lnTo>
                <a:close/>
                <a:moveTo>
                  <a:pt x="4498" y="3049"/>
                </a:moveTo>
                <a:lnTo>
                  <a:pt x="4487" y="3071"/>
                </a:lnTo>
                <a:lnTo>
                  <a:pt x="4482" y="3081"/>
                </a:lnTo>
                <a:lnTo>
                  <a:pt x="4476" y="3091"/>
                </a:lnTo>
                <a:lnTo>
                  <a:pt x="4465" y="3109"/>
                </a:lnTo>
                <a:lnTo>
                  <a:pt x="4454" y="3127"/>
                </a:lnTo>
                <a:lnTo>
                  <a:pt x="4442" y="3143"/>
                </a:lnTo>
                <a:lnTo>
                  <a:pt x="4429" y="3157"/>
                </a:lnTo>
                <a:lnTo>
                  <a:pt x="4417" y="3171"/>
                </a:lnTo>
                <a:lnTo>
                  <a:pt x="4404" y="3183"/>
                </a:lnTo>
                <a:lnTo>
                  <a:pt x="4390" y="3193"/>
                </a:lnTo>
                <a:lnTo>
                  <a:pt x="4376" y="3203"/>
                </a:lnTo>
                <a:lnTo>
                  <a:pt x="4362" y="3211"/>
                </a:lnTo>
                <a:lnTo>
                  <a:pt x="4347" y="3217"/>
                </a:lnTo>
                <a:lnTo>
                  <a:pt x="4332" y="3223"/>
                </a:lnTo>
                <a:lnTo>
                  <a:pt x="4317" y="3227"/>
                </a:lnTo>
                <a:lnTo>
                  <a:pt x="4301" y="3229"/>
                </a:lnTo>
                <a:lnTo>
                  <a:pt x="4285" y="3229"/>
                </a:lnTo>
                <a:lnTo>
                  <a:pt x="4262" y="3229"/>
                </a:lnTo>
                <a:lnTo>
                  <a:pt x="4239" y="3223"/>
                </a:lnTo>
                <a:lnTo>
                  <a:pt x="4227" y="3221"/>
                </a:lnTo>
                <a:lnTo>
                  <a:pt x="4216" y="3217"/>
                </a:lnTo>
                <a:lnTo>
                  <a:pt x="4206" y="3213"/>
                </a:lnTo>
                <a:lnTo>
                  <a:pt x="4195" y="3207"/>
                </a:lnTo>
                <a:lnTo>
                  <a:pt x="4185" y="3201"/>
                </a:lnTo>
                <a:lnTo>
                  <a:pt x="4174" y="3195"/>
                </a:lnTo>
                <a:lnTo>
                  <a:pt x="4164" y="3189"/>
                </a:lnTo>
                <a:lnTo>
                  <a:pt x="4155" y="3181"/>
                </a:lnTo>
                <a:lnTo>
                  <a:pt x="4145" y="3173"/>
                </a:lnTo>
                <a:lnTo>
                  <a:pt x="4136" y="3165"/>
                </a:lnTo>
                <a:lnTo>
                  <a:pt x="4119" y="3145"/>
                </a:lnTo>
                <a:lnTo>
                  <a:pt x="4120" y="3175"/>
                </a:lnTo>
                <a:lnTo>
                  <a:pt x="4121" y="3207"/>
                </a:lnTo>
                <a:lnTo>
                  <a:pt x="4122" y="3241"/>
                </a:lnTo>
                <a:lnTo>
                  <a:pt x="4122" y="3277"/>
                </a:lnTo>
                <a:lnTo>
                  <a:pt x="4122" y="3770"/>
                </a:lnTo>
                <a:lnTo>
                  <a:pt x="3922" y="3876"/>
                </a:lnTo>
                <a:lnTo>
                  <a:pt x="3922" y="2959"/>
                </a:lnTo>
                <a:lnTo>
                  <a:pt x="3922" y="2044"/>
                </a:lnTo>
                <a:lnTo>
                  <a:pt x="3922" y="1972"/>
                </a:lnTo>
                <a:lnTo>
                  <a:pt x="3921" y="1912"/>
                </a:lnTo>
                <a:lnTo>
                  <a:pt x="3921" y="1886"/>
                </a:lnTo>
                <a:lnTo>
                  <a:pt x="3921" y="1860"/>
                </a:lnTo>
                <a:lnTo>
                  <a:pt x="3920" y="1816"/>
                </a:lnTo>
                <a:lnTo>
                  <a:pt x="3918" y="1774"/>
                </a:lnTo>
                <a:lnTo>
                  <a:pt x="3916" y="1734"/>
                </a:lnTo>
                <a:lnTo>
                  <a:pt x="3913" y="1690"/>
                </a:lnTo>
                <a:lnTo>
                  <a:pt x="3909" y="1644"/>
                </a:lnTo>
                <a:lnTo>
                  <a:pt x="4094" y="1578"/>
                </a:lnTo>
                <a:lnTo>
                  <a:pt x="4099" y="1618"/>
                </a:lnTo>
                <a:lnTo>
                  <a:pt x="4101" y="1638"/>
                </a:lnTo>
                <a:lnTo>
                  <a:pt x="4103" y="1656"/>
                </a:lnTo>
                <a:lnTo>
                  <a:pt x="4106" y="1690"/>
                </a:lnTo>
                <a:lnTo>
                  <a:pt x="4108" y="1728"/>
                </a:lnTo>
                <a:lnTo>
                  <a:pt x="4115" y="1712"/>
                </a:lnTo>
                <a:lnTo>
                  <a:pt x="4123" y="1696"/>
                </a:lnTo>
                <a:lnTo>
                  <a:pt x="4132" y="1682"/>
                </a:lnTo>
                <a:lnTo>
                  <a:pt x="4142" y="1668"/>
                </a:lnTo>
                <a:lnTo>
                  <a:pt x="4152" y="1654"/>
                </a:lnTo>
                <a:lnTo>
                  <a:pt x="4164" y="1642"/>
                </a:lnTo>
                <a:lnTo>
                  <a:pt x="4176" y="1630"/>
                </a:lnTo>
                <a:lnTo>
                  <a:pt x="4188" y="1620"/>
                </a:lnTo>
                <a:lnTo>
                  <a:pt x="4202" y="1612"/>
                </a:lnTo>
                <a:lnTo>
                  <a:pt x="4215" y="1602"/>
                </a:lnTo>
                <a:lnTo>
                  <a:pt x="4229" y="1596"/>
                </a:lnTo>
                <a:lnTo>
                  <a:pt x="4244" y="1590"/>
                </a:lnTo>
                <a:lnTo>
                  <a:pt x="4259" y="1584"/>
                </a:lnTo>
                <a:lnTo>
                  <a:pt x="4274" y="1582"/>
                </a:lnTo>
                <a:lnTo>
                  <a:pt x="4289" y="1580"/>
                </a:lnTo>
                <a:lnTo>
                  <a:pt x="4304" y="1578"/>
                </a:lnTo>
                <a:lnTo>
                  <a:pt x="4325" y="1580"/>
                </a:lnTo>
                <a:lnTo>
                  <a:pt x="4335" y="1582"/>
                </a:lnTo>
                <a:lnTo>
                  <a:pt x="4346" y="1586"/>
                </a:lnTo>
                <a:lnTo>
                  <a:pt x="4356" y="1588"/>
                </a:lnTo>
                <a:lnTo>
                  <a:pt x="4367" y="1594"/>
                </a:lnTo>
                <a:lnTo>
                  <a:pt x="4377" y="1598"/>
                </a:lnTo>
                <a:lnTo>
                  <a:pt x="4387" y="1604"/>
                </a:lnTo>
                <a:lnTo>
                  <a:pt x="4397" y="1612"/>
                </a:lnTo>
                <a:lnTo>
                  <a:pt x="4407" y="1618"/>
                </a:lnTo>
                <a:lnTo>
                  <a:pt x="4416" y="1626"/>
                </a:lnTo>
                <a:lnTo>
                  <a:pt x="4426" y="1634"/>
                </a:lnTo>
                <a:lnTo>
                  <a:pt x="4435" y="1644"/>
                </a:lnTo>
                <a:lnTo>
                  <a:pt x="4444" y="1654"/>
                </a:lnTo>
                <a:lnTo>
                  <a:pt x="4452" y="1664"/>
                </a:lnTo>
                <a:lnTo>
                  <a:pt x="4460" y="1674"/>
                </a:lnTo>
                <a:lnTo>
                  <a:pt x="4476" y="1698"/>
                </a:lnTo>
                <a:lnTo>
                  <a:pt x="4484" y="1710"/>
                </a:lnTo>
                <a:lnTo>
                  <a:pt x="4491" y="1722"/>
                </a:lnTo>
                <a:lnTo>
                  <a:pt x="4495" y="1728"/>
                </a:lnTo>
                <a:lnTo>
                  <a:pt x="4499" y="1736"/>
                </a:lnTo>
                <a:lnTo>
                  <a:pt x="4506" y="1750"/>
                </a:lnTo>
                <a:lnTo>
                  <a:pt x="4519" y="1778"/>
                </a:lnTo>
                <a:lnTo>
                  <a:pt x="4532" y="1810"/>
                </a:lnTo>
                <a:lnTo>
                  <a:pt x="4539" y="1828"/>
                </a:lnTo>
                <a:lnTo>
                  <a:pt x="4544" y="1846"/>
                </a:lnTo>
                <a:lnTo>
                  <a:pt x="4550" y="1864"/>
                </a:lnTo>
                <a:lnTo>
                  <a:pt x="4556" y="1882"/>
                </a:lnTo>
                <a:lnTo>
                  <a:pt x="4566" y="1922"/>
                </a:lnTo>
                <a:lnTo>
                  <a:pt x="4575" y="1966"/>
                </a:lnTo>
                <a:lnTo>
                  <a:pt x="4581" y="1988"/>
                </a:lnTo>
                <a:lnTo>
                  <a:pt x="4585" y="2012"/>
                </a:lnTo>
                <a:lnTo>
                  <a:pt x="4592" y="2062"/>
                </a:lnTo>
                <a:lnTo>
                  <a:pt x="4595" y="2088"/>
                </a:lnTo>
                <a:lnTo>
                  <a:pt x="4598" y="2114"/>
                </a:lnTo>
                <a:lnTo>
                  <a:pt x="4602" y="2170"/>
                </a:lnTo>
                <a:lnTo>
                  <a:pt x="4606" y="2230"/>
                </a:lnTo>
                <a:lnTo>
                  <a:pt x="4607" y="2260"/>
                </a:lnTo>
                <a:lnTo>
                  <a:pt x="4608" y="2292"/>
                </a:lnTo>
                <a:lnTo>
                  <a:pt x="4608" y="2326"/>
                </a:lnTo>
                <a:lnTo>
                  <a:pt x="4609" y="2360"/>
                </a:lnTo>
                <a:lnTo>
                  <a:pt x="4608" y="2422"/>
                </a:lnTo>
                <a:lnTo>
                  <a:pt x="4607" y="2479"/>
                </a:lnTo>
                <a:lnTo>
                  <a:pt x="4606" y="2533"/>
                </a:lnTo>
                <a:lnTo>
                  <a:pt x="4603" y="2585"/>
                </a:lnTo>
                <a:lnTo>
                  <a:pt x="4600" y="2635"/>
                </a:lnTo>
                <a:lnTo>
                  <a:pt x="4595" y="2681"/>
                </a:lnTo>
                <a:lnTo>
                  <a:pt x="4590" y="2725"/>
                </a:lnTo>
                <a:lnTo>
                  <a:pt x="4588" y="2745"/>
                </a:lnTo>
                <a:lnTo>
                  <a:pt x="4584" y="2765"/>
                </a:lnTo>
                <a:lnTo>
                  <a:pt x="4576" y="2805"/>
                </a:lnTo>
                <a:lnTo>
                  <a:pt x="4569" y="2843"/>
                </a:lnTo>
                <a:lnTo>
                  <a:pt x="4564" y="2861"/>
                </a:lnTo>
                <a:lnTo>
                  <a:pt x="4560" y="2879"/>
                </a:lnTo>
                <a:lnTo>
                  <a:pt x="4549" y="2915"/>
                </a:lnTo>
                <a:lnTo>
                  <a:pt x="4538" y="2949"/>
                </a:lnTo>
                <a:lnTo>
                  <a:pt x="4526" y="2983"/>
                </a:lnTo>
                <a:lnTo>
                  <a:pt x="4512" y="3017"/>
                </a:lnTo>
                <a:lnTo>
                  <a:pt x="4498" y="3049"/>
                </a:lnTo>
                <a:close/>
                <a:moveTo>
                  <a:pt x="3818" y="1393"/>
                </a:moveTo>
                <a:lnTo>
                  <a:pt x="3475" y="1393"/>
                </a:lnTo>
                <a:lnTo>
                  <a:pt x="3475" y="1886"/>
                </a:lnTo>
                <a:lnTo>
                  <a:pt x="3750" y="1886"/>
                </a:lnTo>
                <a:lnTo>
                  <a:pt x="3750" y="2238"/>
                </a:lnTo>
                <a:lnTo>
                  <a:pt x="3475" y="2238"/>
                </a:lnTo>
                <a:lnTo>
                  <a:pt x="3475" y="3195"/>
                </a:lnTo>
                <a:lnTo>
                  <a:pt x="3258" y="3195"/>
                </a:lnTo>
                <a:lnTo>
                  <a:pt x="3258" y="2118"/>
                </a:lnTo>
                <a:lnTo>
                  <a:pt x="3258" y="1043"/>
                </a:lnTo>
                <a:lnTo>
                  <a:pt x="3843" y="1043"/>
                </a:lnTo>
                <a:lnTo>
                  <a:pt x="3818" y="1393"/>
                </a:lnTo>
                <a:close/>
                <a:moveTo>
                  <a:pt x="2460" y="2519"/>
                </a:moveTo>
                <a:lnTo>
                  <a:pt x="2434" y="2519"/>
                </a:lnTo>
                <a:lnTo>
                  <a:pt x="2411" y="2521"/>
                </a:lnTo>
                <a:lnTo>
                  <a:pt x="2389" y="2525"/>
                </a:lnTo>
                <a:lnTo>
                  <a:pt x="2369" y="2529"/>
                </a:lnTo>
                <a:lnTo>
                  <a:pt x="2360" y="2533"/>
                </a:lnTo>
                <a:lnTo>
                  <a:pt x="2352" y="2537"/>
                </a:lnTo>
                <a:lnTo>
                  <a:pt x="2336" y="2545"/>
                </a:lnTo>
                <a:lnTo>
                  <a:pt x="2329" y="2551"/>
                </a:lnTo>
                <a:lnTo>
                  <a:pt x="2322" y="2555"/>
                </a:lnTo>
                <a:lnTo>
                  <a:pt x="2315" y="2563"/>
                </a:lnTo>
                <a:lnTo>
                  <a:pt x="2310" y="2569"/>
                </a:lnTo>
                <a:lnTo>
                  <a:pt x="2304" y="2575"/>
                </a:lnTo>
                <a:lnTo>
                  <a:pt x="2299" y="2583"/>
                </a:lnTo>
                <a:lnTo>
                  <a:pt x="2294" y="2591"/>
                </a:lnTo>
                <a:lnTo>
                  <a:pt x="2290" y="2601"/>
                </a:lnTo>
                <a:lnTo>
                  <a:pt x="2286" y="2611"/>
                </a:lnTo>
                <a:lnTo>
                  <a:pt x="2283" y="2621"/>
                </a:lnTo>
                <a:lnTo>
                  <a:pt x="2279" y="2631"/>
                </a:lnTo>
                <a:lnTo>
                  <a:pt x="2277" y="2643"/>
                </a:lnTo>
                <a:lnTo>
                  <a:pt x="2274" y="2655"/>
                </a:lnTo>
                <a:lnTo>
                  <a:pt x="2272" y="2667"/>
                </a:lnTo>
                <a:lnTo>
                  <a:pt x="2271" y="2681"/>
                </a:lnTo>
                <a:lnTo>
                  <a:pt x="2269" y="2695"/>
                </a:lnTo>
                <a:lnTo>
                  <a:pt x="2268" y="2711"/>
                </a:lnTo>
                <a:lnTo>
                  <a:pt x="2267" y="2727"/>
                </a:lnTo>
                <a:lnTo>
                  <a:pt x="2267" y="2743"/>
                </a:lnTo>
                <a:lnTo>
                  <a:pt x="2267" y="2761"/>
                </a:lnTo>
                <a:lnTo>
                  <a:pt x="2267" y="2783"/>
                </a:lnTo>
                <a:lnTo>
                  <a:pt x="2268" y="2805"/>
                </a:lnTo>
                <a:lnTo>
                  <a:pt x="2269" y="2815"/>
                </a:lnTo>
                <a:lnTo>
                  <a:pt x="2271" y="2825"/>
                </a:lnTo>
                <a:lnTo>
                  <a:pt x="2274" y="2845"/>
                </a:lnTo>
                <a:lnTo>
                  <a:pt x="2275" y="2855"/>
                </a:lnTo>
                <a:lnTo>
                  <a:pt x="2277" y="2863"/>
                </a:lnTo>
                <a:lnTo>
                  <a:pt x="2279" y="2873"/>
                </a:lnTo>
                <a:lnTo>
                  <a:pt x="2282" y="2881"/>
                </a:lnTo>
                <a:lnTo>
                  <a:pt x="2287" y="2897"/>
                </a:lnTo>
                <a:lnTo>
                  <a:pt x="2293" y="2911"/>
                </a:lnTo>
                <a:lnTo>
                  <a:pt x="2299" y="2923"/>
                </a:lnTo>
                <a:lnTo>
                  <a:pt x="2306" y="2935"/>
                </a:lnTo>
                <a:lnTo>
                  <a:pt x="2314" y="2945"/>
                </a:lnTo>
                <a:lnTo>
                  <a:pt x="2322" y="2953"/>
                </a:lnTo>
                <a:lnTo>
                  <a:pt x="2330" y="2959"/>
                </a:lnTo>
                <a:lnTo>
                  <a:pt x="2339" y="2965"/>
                </a:lnTo>
                <a:lnTo>
                  <a:pt x="2348" y="2967"/>
                </a:lnTo>
                <a:lnTo>
                  <a:pt x="2358" y="2969"/>
                </a:lnTo>
                <a:lnTo>
                  <a:pt x="2365" y="2967"/>
                </a:lnTo>
                <a:lnTo>
                  <a:pt x="2373" y="2967"/>
                </a:lnTo>
                <a:lnTo>
                  <a:pt x="2380" y="2963"/>
                </a:lnTo>
                <a:lnTo>
                  <a:pt x="2387" y="2961"/>
                </a:lnTo>
                <a:lnTo>
                  <a:pt x="2401" y="2951"/>
                </a:lnTo>
                <a:lnTo>
                  <a:pt x="2408" y="2945"/>
                </a:lnTo>
                <a:lnTo>
                  <a:pt x="2415" y="2939"/>
                </a:lnTo>
                <a:lnTo>
                  <a:pt x="2422" y="2933"/>
                </a:lnTo>
                <a:lnTo>
                  <a:pt x="2429" y="2923"/>
                </a:lnTo>
                <a:lnTo>
                  <a:pt x="2436" y="2915"/>
                </a:lnTo>
                <a:lnTo>
                  <a:pt x="2442" y="2905"/>
                </a:lnTo>
                <a:lnTo>
                  <a:pt x="2448" y="2895"/>
                </a:lnTo>
                <a:lnTo>
                  <a:pt x="2455" y="2883"/>
                </a:lnTo>
                <a:lnTo>
                  <a:pt x="2467" y="2859"/>
                </a:lnTo>
                <a:lnTo>
                  <a:pt x="2470" y="2519"/>
                </a:lnTo>
                <a:lnTo>
                  <a:pt x="2460" y="2519"/>
                </a:lnTo>
                <a:close/>
                <a:moveTo>
                  <a:pt x="2638" y="3293"/>
                </a:moveTo>
                <a:lnTo>
                  <a:pt x="2629" y="3285"/>
                </a:lnTo>
                <a:lnTo>
                  <a:pt x="2620" y="3277"/>
                </a:lnTo>
                <a:lnTo>
                  <a:pt x="2603" y="3257"/>
                </a:lnTo>
                <a:lnTo>
                  <a:pt x="2587" y="3237"/>
                </a:lnTo>
                <a:lnTo>
                  <a:pt x="2572" y="3213"/>
                </a:lnTo>
                <a:lnTo>
                  <a:pt x="2565" y="3199"/>
                </a:lnTo>
                <a:lnTo>
                  <a:pt x="2558" y="3187"/>
                </a:lnTo>
                <a:lnTo>
                  <a:pt x="2546" y="3159"/>
                </a:lnTo>
                <a:lnTo>
                  <a:pt x="2534" y="3131"/>
                </a:lnTo>
                <a:lnTo>
                  <a:pt x="2530" y="3117"/>
                </a:lnTo>
                <a:lnTo>
                  <a:pt x="2526" y="3101"/>
                </a:lnTo>
                <a:lnTo>
                  <a:pt x="2514" y="3125"/>
                </a:lnTo>
                <a:lnTo>
                  <a:pt x="2501" y="3147"/>
                </a:lnTo>
                <a:lnTo>
                  <a:pt x="2489" y="3167"/>
                </a:lnTo>
                <a:lnTo>
                  <a:pt x="2477" y="3185"/>
                </a:lnTo>
                <a:lnTo>
                  <a:pt x="2470" y="3195"/>
                </a:lnTo>
                <a:lnTo>
                  <a:pt x="2462" y="3205"/>
                </a:lnTo>
                <a:lnTo>
                  <a:pt x="2445" y="3223"/>
                </a:lnTo>
                <a:lnTo>
                  <a:pt x="2436" y="3229"/>
                </a:lnTo>
                <a:lnTo>
                  <a:pt x="2427" y="3237"/>
                </a:lnTo>
                <a:lnTo>
                  <a:pt x="2408" y="3249"/>
                </a:lnTo>
                <a:lnTo>
                  <a:pt x="2397" y="3255"/>
                </a:lnTo>
                <a:lnTo>
                  <a:pt x="2387" y="3259"/>
                </a:lnTo>
                <a:lnTo>
                  <a:pt x="2376" y="3263"/>
                </a:lnTo>
                <a:lnTo>
                  <a:pt x="2365" y="3267"/>
                </a:lnTo>
                <a:lnTo>
                  <a:pt x="2353" y="3269"/>
                </a:lnTo>
                <a:lnTo>
                  <a:pt x="2342" y="3271"/>
                </a:lnTo>
                <a:lnTo>
                  <a:pt x="2330" y="3271"/>
                </a:lnTo>
                <a:lnTo>
                  <a:pt x="2318" y="3271"/>
                </a:lnTo>
                <a:lnTo>
                  <a:pt x="2302" y="3271"/>
                </a:lnTo>
                <a:lnTo>
                  <a:pt x="2286" y="3269"/>
                </a:lnTo>
                <a:lnTo>
                  <a:pt x="2270" y="3267"/>
                </a:lnTo>
                <a:lnTo>
                  <a:pt x="2255" y="3263"/>
                </a:lnTo>
                <a:lnTo>
                  <a:pt x="2241" y="3259"/>
                </a:lnTo>
                <a:lnTo>
                  <a:pt x="2227" y="3253"/>
                </a:lnTo>
                <a:lnTo>
                  <a:pt x="2214" y="3247"/>
                </a:lnTo>
                <a:lnTo>
                  <a:pt x="2200" y="3239"/>
                </a:lnTo>
                <a:lnTo>
                  <a:pt x="2187" y="3231"/>
                </a:lnTo>
                <a:lnTo>
                  <a:pt x="2175" y="3221"/>
                </a:lnTo>
                <a:lnTo>
                  <a:pt x="2164" y="3209"/>
                </a:lnTo>
                <a:lnTo>
                  <a:pt x="2153" y="3199"/>
                </a:lnTo>
                <a:lnTo>
                  <a:pt x="2142" y="3185"/>
                </a:lnTo>
                <a:lnTo>
                  <a:pt x="2133" y="3173"/>
                </a:lnTo>
                <a:lnTo>
                  <a:pt x="2123" y="3157"/>
                </a:lnTo>
                <a:lnTo>
                  <a:pt x="2114" y="3143"/>
                </a:lnTo>
                <a:lnTo>
                  <a:pt x="2106" y="3127"/>
                </a:lnTo>
                <a:lnTo>
                  <a:pt x="2098" y="3109"/>
                </a:lnTo>
                <a:lnTo>
                  <a:pt x="2091" y="3091"/>
                </a:lnTo>
                <a:lnTo>
                  <a:pt x="2084" y="3071"/>
                </a:lnTo>
                <a:lnTo>
                  <a:pt x="2078" y="3051"/>
                </a:lnTo>
                <a:lnTo>
                  <a:pt x="2072" y="3031"/>
                </a:lnTo>
                <a:lnTo>
                  <a:pt x="2067" y="3009"/>
                </a:lnTo>
                <a:lnTo>
                  <a:pt x="2062" y="2987"/>
                </a:lnTo>
                <a:lnTo>
                  <a:pt x="2058" y="2963"/>
                </a:lnTo>
                <a:lnTo>
                  <a:pt x="2054" y="2939"/>
                </a:lnTo>
                <a:lnTo>
                  <a:pt x="2051" y="2913"/>
                </a:lnTo>
                <a:lnTo>
                  <a:pt x="2049" y="2887"/>
                </a:lnTo>
                <a:lnTo>
                  <a:pt x="2047" y="2861"/>
                </a:lnTo>
                <a:lnTo>
                  <a:pt x="2045" y="2833"/>
                </a:lnTo>
                <a:lnTo>
                  <a:pt x="2044" y="2805"/>
                </a:lnTo>
                <a:lnTo>
                  <a:pt x="2044" y="2775"/>
                </a:lnTo>
                <a:lnTo>
                  <a:pt x="2044" y="2741"/>
                </a:lnTo>
                <a:lnTo>
                  <a:pt x="2046" y="2709"/>
                </a:lnTo>
                <a:lnTo>
                  <a:pt x="2047" y="2677"/>
                </a:lnTo>
                <a:lnTo>
                  <a:pt x="2050" y="2645"/>
                </a:lnTo>
                <a:lnTo>
                  <a:pt x="2054" y="2617"/>
                </a:lnTo>
                <a:lnTo>
                  <a:pt x="2058" y="2587"/>
                </a:lnTo>
                <a:lnTo>
                  <a:pt x="2063" y="2561"/>
                </a:lnTo>
                <a:lnTo>
                  <a:pt x="2068" y="2533"/>
                </a:lnTo>
                <a:lnTo>
                  <a:pt x="2075" y="2509"/>
                </a:lnTo>
                <a:lnTo>
                  <a:pt x="2082" y="2485"/>
                </a:lnTo>
                <a:lnTo>
                  <a:pt x="2090" y="2461"/>
                </a:lnTo>
                <a:lnTo>
                  <a:pt x="2098" y="2439"/>
                </a:lnTo>
                <a:lnTo>
                  <a:pt x="2107" y="2420"/>
                </a:lnTo>
                <a:lnTo>
                  <a:pt x="2118" y="2400"/>
                </a:lnTo>
                <a:lnTo>
                  <a:pt x="2128" y="2382"/>
                </a:lnTo>
                <a:lnTo>
                  <a:pt x="2140" y="2364"/>
                </a:lnTo>
                <a:lnTo>
                  <a:pt x="2152" y="2348"/>
                </a:lnTo>
                <a:lnTo>
                  <a:pt x="2159" y="2340"/>
                </a:lnTo>
                <a:lnTo>
                  <a:pt x="2165" y="2334"/>
                </a:lnTo>
                <a:lnTo>
                  <a:pt x="2179" y="2320"/>
                </a:lnTo>
                <a:lnTo>
                  <a:pt x="2194" y="2306"/>
                </a:lnTo>
                <a:lnTo>
                  <a:pt x="2210" y="2294"/>
                </a:lnTo>
                <a:lnTo>
                  <a:pt x="2226" y="2284"/>
                </a:lnTo>
                <a:lnTo>
                  <a:pt x="2243" y="2274"/>
                </a:lnTo>
                <a:lnTo>
                  <a:pt x="2260" y="2264"/>
                </a:lnTo>
                <a:lnTo>
                  <a:pt x="2278" y="2256"/>
                </a:lnTo>
                <a:lnTo>
                  <a:pt x="2297" y="2250"/>
                </a:lnTo>
                <a:lnTo>
                  <a:pt x="2317" y="2244"/>
                </a:lnTo>
                <a:lnTo>
                  <a:pt x="2327" y="2242"/>
                </a:lnTo>
                <a:lnTo>
                  <a:pt x="2337" y="2240"/>
                </a:lnTo>
                <a:lnTo>
                  <a:pt x="2359" y="2236"/>
                </a:lnTo>
                <a:lnTo>
                  <a:pt x="2380" y="2234"/>
                </a:lnTo>
                <a:lnTo>
                  <a:pt x="2403" y="2232"/>
                </a:lnTo>
                <a:lnTo>
                  <a:pt x="2426" y="2232"/>
                </a:lnTo>
                <a:lnTo>
                  <a:pt x="2449" y="2232"/>
                </a:lnTo>
                <a:lnTo>
                  <a:pt x="2461" y="2232"/>
                </a:lnTo>
                <a:lnTo>
                  <a:pt x="2473" y="2234"/>
                </a:lnTo>
                <a:lnTo>
                  <a:pt x="2473" y="2170"/>
                </a:lnTo>
                <a:lnTo>
                  <a:pt x="2473" y="2138"/>
                </a:lnTo>
                <a:lnTo>
                  <a:pt x="2472" y="2122"/>
                </a:lnTo>
                <a:lnTo>
                  <a:pt x="2472" y="2108"/>
                </a:lnTo>
                <a:lnTo>
                  <a:pt x="2471" y="2082"/>
                </a:lnTo>
                <a:lnTo>
                  <a:pt x="2469" y="2058"/>
                </a:lnTo>
                <a:lnTo>
                  <a:pt x="2467" y="2036"/>
                </a:lnTo>
                <a:lnTo>
                  <a:pt x="2463" y="2018"/>
                </a:lnTo>
                <a:lnTo>
                  <a:pt x="2460" y="2000"/>
                </a:lnTo>
                <a:lnTo>
                  <a:pt x="2455" y="1986"/>
                </a:lnTo>
                <a:lnTo>
                  <a:pt x="2449" y="1972"/>
                </a:lnTo>
                <a:lnTo>
                  <a:pt x="2443" y="1962"/>
                </a:lnTo>
                <a:lnTo>
                  <a:pt x="2439" y="1958"/>
                </a:lnTo>
                <a:lnTo>
                  <a:pt x="2435" y="1952"/>
                </a:lnTo>
                <a:lnTo>
                  <a:pt x="2426" y="1946"/>
                </a:lnTo>
                <a:lnTo>
                  <a:pt x="2417" y="1940"/>
                </a:lnTo>
                <a:lnTo>
                  <a:pt x="2406" y="1936"/>
                </a:lnTo>
                <a:lnTo>
                  <a:pt x="2393" y="1934"/>
                </a:lnTo>
                <a:lnTo>
                  <a:pt x="2380" y="1934"/>
                </a:lnTo>
                <a:lnTo>
                  <a:pt x="2367" y="1934"/>
                </a:lnTo>
                <a:lnTo>
                  <a:pt x="2354" y="1936"/>
                </a:lnTo>
                <a:lnTo>
                  <a:pt x="2341" y="1940"/>
                </a:lnTo>
                <a:lnTo>
                  <a:pt x="2328" y="1946"/>
                </a:lnTo>
                <a:lnTo>
                  <a:pt x="2314" y="1952"/>
                </a:lnTo>
                <a:lnTo>
                  <a:pt x="2300" y="1960"/>
                </a:lnTo>
                <a:lnTo>
                  <a:pt x="2286" y="1970"/>
                </a:lnTo>
                <a:lnTo>
                  <a:pt x="2272" y="1980"/>
                </a:lnTo>
                <a:lnTo>
                  <a:pt x="2258" y="1992"/>
                </a:lnTo>
                <a:lnTo>
                  <a:pt x="2243" y="2006"/>
                </a:lnTo>
                <a:lnTo>
                  <a:pt x="2228" y="2022"/>
                </a:lnTo>
                <a:lnTo>
                  <a:pt x="2213" y="2038"/>
                </a:lnTo>
                <a:lnTo>
                  <a:pt x="2197" y="2054"/>
                </a:lnTo>
                <a:lnTo>
                  <a:pt x="2181" y="2074"/>
                </a:lnTo>
                <a:lnTo>
                  <a:pt x="2149" y="2114"/>
                </a:lnTo>
                <a:lnTo>
                  <a:pt x="2061" y="1816"/>
                </a:lnTo>
                <a:lnTo>
                  <a:pt x="2076" y="1798"/>
                </a:lnTo>
                <a:lnTo>
                  <a:pt x="2091" y="1780"/>
                </a:lnTo>
                <a:lnTo>
                  <a:pt x="2106" y="1764"/>
                </a:lnTo>
                <a:lnTo>
                  <a:pt x="2120" y="1748"/>
                </a:lnTo>
                <a:lnTo>
                  <a:pt x="2136" y="1734"/>
                </a:lnTo>
                <a:lnTo>
                  <a:pt x="2152" y="1718"/>
                </a:lnTo>
                <a:lnTo>
                  <a:pt x="2190" y="1686"/>
                </a:lnTo>
                <a:lnTo>
                  <a:pt x="2219" y="1664"/>
                </a:lnTo>
                <a:lnTo>
                  <a:pt x="2247" y="1644"/>
                </a:lnTo>
                <a:lnTo>
                  <a:pt x="2274" y="1628"/>
                </a:lnTo>
                <a:lnTo>
                  <a:pt x="2288" y="1622"/>
                </a:lnTo>
                <a:lnTo>
                  <a:pt x="2301" y="1616"/>
                </a:lnTo>
                <a:lnTo>
                  <a:pt x="2314" y="1610"/>
                </a:lnTo>
                <a:lnTo>
                  <a:pt x="2328" y="1606"/>
                </a:lnTo>
                <a:lnTo>
                  <a:pt x="2341" y="1602"/>
                </a:lnTo>
                <a:lnTo>
                  <a:pt x="2354" y="1598"/>
                </a:lnTo>
                <a:lnTo>
                  <a:pt x="2367" y="1596"/>
                </a:lnTo>
                <a:lnTo>
                  <a:pt x="2381" y="1594"/>
                </a:lnTo>
                <a:lnTo>
                  <a:pt x="2408" y="1592"/>
                </a:lnTo>
                <a:lnTo>
                  <a:pt x="2432" y="1594"/>
                </a:lnTo>
                <a:lnTo>
                  <a:pt x="2456" y="1598"/>
                </a:lnTo>
                <a:lnTo>
                  <a:pt x="2478" y="1604"/>
                </a:lnTo>
                <a:lnTo>
                  <a:pt x="2500" y="1612"/>
                </a:lnTo>
                <a:lnTo>
                  <a:pt x="2520" y="1622"/>
                </a:lnTo>
                <a:lnTo>
                  <a:pt x="2530" y="1628"/>
                </a:lnTo>
                <a:lnTo>
                  <a:pt x="2539" y="1634"/>
                </a:lnTo>
                <a:lnTo>
                  <a:pt x="2558" y="1648"/>
                </a:lnTo>
                <a:lnTo>
                  <a:pt x="2567" y="1656"/>
                </a:lnTo>
                <a:lnTo>
                  <a:pt x="2575" y="1664"/>
                </a:lnTo>
                <a:lnTo>
                  <a:pt x="2591" y="1684"/>
                </a:lnTo>
                <a:lnTo>
                  <a:pt x="2605" y="1704"/>
                </a:lnTo>
                <a:lnTo>
                  <a:pt x="2618" y="1726"/>
                </a:lnTo>
                <a:lnTo>
                  <a:pt x="2624" y="1738"/>
                </a:lnTo>
                <a:lnTo>
                  <a:pt x="2630" y="1752"/>
                </a:lnTo>
                <a:lnTo>
                  <a:pt x="2636" y="1764"/>
                </a:lnTo>
                <a:lnTo>
                  <a:pt x="2641" y="1778"/>
                </a:lnTo>
                <a:lnTo>
                  <a:pt x="2646" y="1792"/>
                </a:lnTo>
                <a:lnTo>
                  <a:pt x="2650" y="1806"/>
                </a:lnTo>
                <a:lnTo>
                  <a:pt x="2658" y="1836"/>
                </a:lnTo>
                <a:lnTo>
                  <a:pt x="2661" y="1852"/>
                </a:lnTo>
                <a:lnTo>
                  <a:pt x="2664" y="1868"/>
                </a:lnTo>
                <a:lnTo>
                  <a:pt x="2668" y="1892"/>
                </a:lnTo>
                <a:lnTo>
                  <a:pt x="2671" y="1916"/>
                </a:lnTo>
                <a:lnTo>
                  <a:pt x="2674" y="1942"/>
                </a:lnTo>
                <a:lnTo>
                  <a:pt x="2676" y="1972"/>
                </a:lnTo>
                <a:lnTo>
                  <a:pt x="2678" y="2006"/>
                </a:lnTo>
                <a:lnTo>
                  <a:pt x="2678" y="2026"/>
                </a:lnTo>
                <a:lnTo>
                  <a:pt x="2678" y="2046"/>
                </a:lnTo>
                <a:lnTo>
                  <a:pt x="2679" y="2096"/>
                </a:lnTo>
                <a:lnTo>
                  <a:pt x="2678" y="2154"/>
                </a:lnTo>
                <a:lnTo>
                  <a:pt x="2674" y="2687"/>
                </a:lnTo>
                <a:lnTo>
                  <a:pt x="2674" y="2747"/>
                </a:lnTo>
                <a:lnTo>
                  <a:pt x="2674" y="2775"/>
                </a:lnTo>
                <a:lnTo>
                  <a:pt x="2675" y="2799"/>
                </a:lnTo>
                <a:lnTo>
                  <a:pt x="2676" y="2823"/>
                </a:lnTo>
                <a:lnTo>
                  <a:pt x="2678" y="2847"/>
                </a:lnTo>
                <a:lnTo>
                  <a:pt x="2681" y="2867"/>
                </a:lnTo>
                <a:lnTo>
                  <a:pt x="2684" y="2889"/>
                </a:lnTo>
                <a:lnTo>
                  <a:pt x="2688" y="2907"/>
                </a:lnTo>
                <a:lnTo>
                  <a:pt x="2691" y="2917"/>
                </a:lnTo>
                <a:lnTo>
                  <a:pt x="2694" y="2927"/>
                </a:lnTo>
                <a:lnTo>
                  <a:pt x="2696" y="2937"/>
                </a:lnTo>
                <a:lnTo>
                  <a:pt x="2700" y="2945"/>
                </a:lnTo>
                <a:lnTo>
                  <a:pt x="2703" y="2955"/>
                </a:lnTo>
                <a:lnTo>
                  <a:pt x="2707" y="2965"/>
                </a:lnTo>
                <a:lnTo>
                  <a:pt x="2715" y="2983"/>
                </a:lnTo>
                <a:lnTo>
                  <a:pt x="2725" y="3001"/>
                </a:lnTo>
                <a:lnTo>
                  <a:pt x="2736" y="3019"/>
                </a:lnTo>
                <a:lnTo>
                  <a:pt x="2748" y="3039"/>
                </a:lnTo>
                <a:lnTo>
                  <a:pt x="2638" y="3293"/>
                </a:lnTo>
                <a:close/>
                <a:moveTo>
                  <a:pt x="1874" y="3251"/>
                </a:moveTo>
                <a:lnTo>
                  <a:pt x="1856" y="3249"/>
                </a:lnTo>
                <a:lnTo>
                  <a:pt x="1848" y="3247"/>
                </a:lnTo>
                <a:lnTo>
                  <a:pt x="1840" y="3247"/>
                </a:lnTo>
                <a:lnTo>
                  <a:pt x="1825" y="3241"/>
                </a:lnTo>
                <a:lnTo>
                  <a:pt x="1810" y="3235"/>
                </a:lnTo>
                <a:lnTo>
                  <a:pt x="1796" y="3227"/>
                </a:lnTo>
                <a:lnTo>
                  <a:pt x="1782" y="3217"/>
                </a:lnTo>
                <a:lnTo>
                  <a:pt x="1769" y="3205"/>
                </a:lnTo>
                <a:lnTo>
                  <a:pt x="1763" y="3199"/>
                </a:lnTo>
                <a:lnTo>
                  <a:pt x="1757" y="3191"/>
                </a:lnTo>
                <a:lnTo>
                  <a:pt x="1751" y="3185"/>
                </a:lnTo>
                <a:lnTo>
                  <a:pt x="1745" y="3177"/>
                </a:lnTo>
                <a:lnTo>
                  <a:pt x="1739" y="3169"/>
                </a:lnTo>
                <a:lnTo>
                  <a:pt x="1734" y="3161"/>
                </a:lnTo>
                <a:lnTo>
                  <a:pt x="1729" y="3151"/>
                </a:lnTo>
                <a:lnTo>
                  <a:pt x="1724" y="3143"/>
                </a:lnTo>
                <a:lnTo>
                  <a:pt x="1719" y="3133"/>
                </a:lnTo>
                <a:lnTo>
                  <a:pt x="1715" y="3123"/>
                </a:lnTo>
                <a:lnTo>
                  <a:pt x="1711" y="3113"/>
                </a:lnTo>
                <a:lnTo>
                  <a:pt x="1707" y="3103"/>
                </a:lnTo>
                <a:lnTo>
                  <a:pt x="1700" y="3081"/>
                </a:lnTo>
                <a:lnTo>
                  <a:pt x="1693" y="3057"/>
                </a:lnTo>
                <a:lnTo>
                  <a:pt x="1691" y="3045"/>
                </a:lnTo>
                <a:lnTo>
                  <a:pt x="1688" y="3033"/>
                </a:lnTo>
                <a:lnTo>
                  <a:pt x="1683" y="3003"/>
                </a:lnTo>
                <a:lnTo>
                  <a:pt x="1679" y="2975"/>
                </a:lnTo>
                <a:lnTo>
                  <a:pt x="1676" y="2945"/>
                </a:lnTo>
                <a:lnTo>
                  <a:pt x="1673" y="2909"/>
                </a:lnTo>
                <a:lnTo>
                  <a:pt x="1671" y="2867"/>
                </a:lnTo>
                <a:lnTo>
                  <a:pt x="1670" y="2817"/>
                </a:lnTo>
                <a:lnTo>
                  <a:pt x="1670" y="2753"/>
                </a:lnTo>
                <a:lnTo>
                  <a:pt x="1670" y="2677"/>
                </a:lnTo>
                <a:lnTo>
                  <a:pt x="1670" y="1494"/>
                </a:lnTo>
                <a:lnTo>
                  <a:pt x="1669" y="1353"/>
                </a:lnTo>
                <a:lnTo>
                  <a:pt x="1668" y="1291"/>
                </a:lnTo>
                <a:lnTo>
                  <a:pt x="1667" y="1231"/>
                </a:lnTo>
                <a:lnTo>
                  <a:pt x="1666" y="1177"/>
                </a:lnTo>
                <a:lnTo>
                  <a:pt x="1664" y="1123"/>
                </a:lnTo>
                <a:lnTo>
                  <a:pt x="1661" y="1071"/>
                </a:lnTo>
                <a:lnTo>
                  <a:pt x="1659" y="1017"/>
                </a:lnTo>
                <a:lnTo>
                  <a:pt x="1872" y="921"/>
                </a:lnTo>
                <a:lnTo>
                  <a:pt x="1875" y="955"/>
                </a:lnTo>
                <a:lnTo>
                  <a:pt x="1877" y="991"/>
                </a:lnTo>
                <a:lnTo>
                  <a:pt x="1879" y="1031"/>
                </a:lnTo>
                <a:lnTo>
                  <a:pt x="1880" y="1077"/>
                </a:lnTo>
                <a:lnTo>
                  <a:pt x="1882" y="1129"/>
                </a:lnTo>
                <a:lnTo>
                  <a:pt x="1882" y="1187"/>
                </a:lnTo>
                <a:lnTo>
                  <a:pt x="1883" y="1255"/>
                </a:lnTo>
                <a:lnTo>
                  <a:pt x="1883" y="1333"/>
                </a:lnTo>
                <a:lnTo>
                  <a:pt x="1883" y="2569"/>
                </a:lnTo>
                <a:lnTo>
                  <a:pt x="1883" y="2659"/>
                </a:lnTo>
                <a:lnTo>
                  <a:pt x="1883" y="2733"/>
                </a:lnTo>
                <a:lnTo>
                  <a:pt x="1884" y="2789"/>
                </a:lnTo>
                <a:lnTo>
                  <a:pt x="1885" y="2831"/>
                </a:lnTo>
                <a:lnTo>
                  <a:pt x="1887" y="2863"/>
                </a:lnTo>
                <a:lnTo>
                  <a:pt x="1889" y="2887"/>
                </a:lnTo>
                <a:lnTo>
                  <a:pt x="1893" y="2905"/>
                </a:lnTo>
                <a:lnTo>
                  <a:pt x="1895" y="2913"/>
                </a:lnTo>
                <a:lnTo>
                  <a:pt x="1897" y="2921"/>
                </a:lnTo>
                <a:lnTo>
                  <a:pt x="1900" y="2931"/>
                </a:lnTo>
                <a:lnTo>
                  <a:pt x="1904" y="2941"/>
                </a:lnTo>
                <a:lnTo>
                  <a:pt x="1909" y="2947"/>
                </a:lnTo>
                <a:lnTo>
                  <a:pt x="1914" y="2953"/>
                </a:lnTo>
                <a:lnTo>
                  <a:pt x="1920" y="2959"/>
                </a:lnTo>
                <a:lnTo>
                  <a:pt x="1926" y="2963"/>
                </a:lnTo>
                <a:lnTo>
                  <a:pt x="1932" y="2965"/>
                </a:lnTo>
                <a:lnTo>
                  <a:pt x="1939" y="2965"/>
                </a:lnTo>
                <a:lnTo>
                  <a:pt x="1944" y="2965"/>
                </a:lnTo>
                <a:lnTo>
                  <a:pt x="1949" y="2965"/>
                </a:lnTo>
                <a:lnTo>
                  <a:pt x="1955" y="2963"/>
                </a:lnTo>
                <a:lnTo>
                  <a:pt x="1962" y="2959"/>
                </a:lnTo>
                <a:lnTo>
                  <a:pt x="1998" y="3207"/>
                </a:lnTo>
                <a:lnTo>
                  <a:pt x="1984" y="3217"/>
                </a:lnTo>
                <a:lnTo>
                  <a:pt x="1969" y="3225"/>
                </a:lnTo>
                <a:lnTo>
                  <a:pt x="1955" y="3233"/>
                </a:lnTo>
                <a:lnTo>
                  <a:pt x="1947" y="3235"/>
                </a:lnTo>
                <a:lnTo>
                  <a:pt x="1939" y="3239"/>
                </a:lnTo>
                <a:lnTo>
                  <a:pt x="1923" y="3243"/>
                </a:lnTo>
                <a:lnTo>
                  <a:pt x="1907" y="3247"/>
                </a:lnTo>
                <a:lnTo>
                  <a:pt x="1890" y="3249"/>
                </a:lnTo>
                <a:lnTo>
                  <a:pt x="1874" y="3251"/>
                </a:lnTo>
                <a:close/>
                <a:moveTo>
                  <a:pt x="1306" y="2228"/>
                </a:moveTo>
                <a:lnTo>
                  <a:pt x="1306" y="2186"/>
                </a:lnTo>
                <a:lnTo>
                  <a:pt x="1305" y="2150"/>
                </a:lnTo>
                <a:lnTo>
                  <a:pt x="1303" y="2116"/>
                </a:lnTo>
                <a:lnTo>
                  <a:pt x="1300" y="2086"/>
                </a:lnTo>
                <a:lnTo>
                  <a:pt x="1297" y="2060"/>
                </a:lnTo>
                <a:lnTo>
                  <a:pt x="1293" y="2036"/>
                </a:lnTo>
                <a:lnTo>
                  <a:pt x="1290" y="2024"/>
                </a:lnTo>
                <a:lnTo>
                  <a:pt x="1288" y="2012"/>
                </a:lnTo>
                <a:lnTo>
                  <a:pt x="1284" y="2000"/>
                </a:lnTo>
                <a:lnTo>
                  <a:pt x="1281" y="1990"/>
                </a:lnTo>
                <a:lnTo>
                  <a:pt x="1273" y="1968"/>
                </a:lnTo>
                <a:lnTo>
                  <a:pt x="1269" y="1958"/>
                </a:lnTo>
                <a:lnTo>
                  <a:pt x="1264" y="1950"/>
                </a:lnTo>
                <a:lnTo>
                  <a:pt x="1259" y="1940"/>
                </a:lnTo>
                <a:lnTo>
                  <a:pt x="1254" y="1934"/>
                </a:lnTo>
                <a:lnTo>
                  <a:pt x="1249" y="1926"/>
                </a:lnTo>
                <a:lnTo>
                  <a:pt x="1244" y="1920"/>
                </a:lnTo>
                <a:lnTo>
                  <a:pt x="1238" y="1914"/>
                </a:lnTo>
                <a:lnTo>
                  <a:pt x="1232" y="1910"/>
                </a:lnTo>
                <a:lnTo>
                  <a:pt x="1225" y="1906"/>
                </a:lnTo>
                <a:lnTo>
                  <a:pt x="1219" y="1902"/>
                </a:lnTo>
                <a:lnTo>
                  <a:pt x="1212" y="1900"/>
                </a:lnTo>
                <a:lnTo>
                  <a:pt x="1205" y="1898"/>
                </a:lnTo>
                <a:lnTo>
                  <a:pt x="1197" y="1898"/>
                </a:lnTo>
                <a:lnTo>
                  <a:pt x="1190" y="1896"/>
                </a:lnTo>
                <a:lnTo>
                  <a:pt x="1174" y="1898"/>
                </a:lnTo>
                <a:lnTo>
                  <a:pt x="1167" y="1900"/>
                </a:lnTo>
                <a:lnTo>
                  <a:pt x="1161" y="1902"/>
                </a:lnTo>
                <a:lnTo>
                  <a:pt x="1148" y="1910"/>
                </a:lnTo>
                <a:lnTo>
                  <a:pt x="1142" y="1914"/>
                </a:lnTo>
                <a:lnTo>
                  <a:pt x="1136" y="1920"/>
                </a:lnTo>
                <a:lnTo>
                  <a:pt x="1125" y="1932"/>
                </a:lnTo>
                <a:lnTo>
                  <a:pt x="1120" y="1940"/>
                </a:lnTo>
                <a:lnTo>
                  <a:pt x="1115" y="1948"/>
                </a:lnTo>
                <a:lnTo>
                  <a:pt x="1110" y="1956"/>
                </a:lnTo>
                <a:lnTo>
                  <a:pt x="1105" y="1966"/>
                </a:lnTo>
                <a:lnTo>
                  <a:pt x="1097" y="1986"/>
                </a:lnTo>
                <a:lnTo>
                  <a:pt x="1090" y="2010"/>
                </a:lnTo>
                <a:lnTo>
                  <a:pt x="1083" y="2036"/>
                </a:lnTo>
                <a:lnTo>
                  <a:pt x="1078" y="2064"/>
                </a:lnTo>
                <a:lnTo>
                  <a:pt x="1075" y="2078"/>
                </a:lnTo>
                <a:lnTo>
                  <a:pt x="1073" y="2094"/>
                </a:lnTo>
                <a:lnTo>
                  <a:pt x="1069" y="2128"/>
                </a:lnTo>
                <a:lnTo>
                  <a:pt x="1068" y="2144"/>
                </a:lnTo>
                <a:lnTo>
                  <a:pt x="1067" y="2162"/>
                </a:lnTo>
                <a:lnTo>
                  <a:pt x="1066" y="2182"/>
                </a:lnTo>
                <a:lnTo>
                  <a:pt x="1065" y="2200"/>
                </a:lnTo>
                <a:lnTo>
                  <a:pt x="1065" y="2240"/>
                </a:lnTo>
                <a:lnTo>
                  <a:pt x="1065" y="2246"/>
                </a:lnTo>
                <a:lnTo>
                  <a:pt x="1306" y="2246"/>
                </a:lnTo>
                <a:lnTo>
                  <a:pt x="1306" y="2228"/>
                </a:lnTo>
                <a:close/>
                <a:moveTo>
                  <a:pt x="1062" y="2549"/>
                </a:moveTo>
                <a:lnTo>
                  <a:pt x="1062" y="2563"/>
                </a:lnTo>
                <a:lnTo>
                  <a:pt x="1062" y="2585"/>
                </a:lnTo>
                <a:lnTo>
                  <a:pt x="1062" y="2607"/>
                </a:lnTo>
                <a:lnTo>
                  <a:pt x="1064" y="2649"/>
                </a:lnTo>
                <a:lnTo>
                  <a:pt x="1066" y="2669"/>
                </a:lnTo>
                <a:lnTo>
                  <a:pt x="1068" y="2689"/>
                </a:lnTo>
                <a:lnTo>
                  <a:pt x="1073" y="2725"/>
                </a:lnTo>
                <a:lnTo>
                  <a:pt x="1076" y="2743"/>
                </a:lnTo>
                <a:lnTo>
                  <a:pt x="1079" y="2759"/>
                </a:lnTo>
                <a:lnTo>
                  <a:pt x="1082" y="2775"/>
                </a:lnTo>
                <a:lnTo>
                  <a:pt x="1086" y="2791"/>
                </a:lnTo>
                <a:lnTo>
                  <a:pt x="1095" y="2821"/>
                </a:lnTo>
                <a:lnTo>
                  <a:pt x="1100" y="2833"/>
                </a:lnTo>
                <a:lnTo>
                  <a:pt x="1105" y="2847"/>
                </a:lnTo>
                <a:lnTo>
                  <a:pt x="1111" y="2857"/>
                </a:lnTo>
                <a:lnTo>
                  <a:pt x="1117" y="2869"/>
                </a:lnTo>
                <a:lnTo>
                  <a:pt x="1123" y="2879"/>
                </a:lnTo>
                <a:lnTo>
                  <a:pt x="1129" y="2889"/>
                </a:lnTo>
                <a:lnTo>
                  <a:pt x="1136" y="2899"/>
                </a:lnTo>
                <a:lnTo>
                  <a:pt x="1143" y="2907"/>
                </a:lnTo>
                <a:lnTo>
                  <a:pt x="1150" y="2915"/>
                </a:lnTo>
                <a:lnTo>
                  <a:pt x="1158" y="2921"/>
                </a:lnTo>
                <a:lnTo>
                  <a:pt x="1166" y="2927"/>
                </a:lnTo>
                <a:lnTo>
                  <a:pt x="1174" y="2931"/>
                </a:lnTo>
                <a:lnTo>
                  <a:pt x="1182" y="2937"/>
                </a:lnTo>
                <a:lnTo>
                  <a:pt x="1192" y="2939"/>
                </a:lnTo>
                <a:lnTo>
                  <a:pt x="1201" y="2943"/>
                </a:lnTo>
                <a:lnTo>
                  <a:pt x="1210" y="2945"/>
                </a:lnTo>
                <a:lnTo>
                  <a:pt x="1220" y="2945"/>
                </a:lnTo>
                <a:lnTo>
                  <a:pt x="1230" y="2947"/>
                </a:lnTo>
                <a:lnTo>
                  <a:pt x="1243" y="2945"/>
                </a:lnTo>
                <a:lnTo>
                  <a:pt x="1257" y="2943"/>
                </a:lnTo>
                <a:lnTo>
                  <a:pt x="1270" y="2941"/>
                </a:lnTo>
                <a:lnTo>
                  <a:pt x="1283" y="2937"/>
                </a:lnTo>
                <a:lnTo>
                  <a:pt x="1296" y="2931"/>
                </a:lnTo>
                <a:lnTo>
                  <a:pt x="1308" y="2925"/>
                </a:lnTo>
                <a:lnTo>
                  <a:pt x="1321" y="2917"/>
                </a:lnTo>
                <a:lnTo>
                  <a:pt x="1334" y="2907"/>
                </a:lnTo>
                <a:lnTo>
                  <a:pt x="1346" y="2897"/>
                </a:lnTo>
                <a:lnTo>
                  <a:pt x="1359" y="2885"/>
                </a:lnTo>
                <a:lnTo>
                  <a:pt x="1371" y="2871"/>
                </a:lnTo>
                <a:lnTo>
                  <a:pt x="1383" y="2857"/>
                </a:lnTo>
                <a:lnTo>
                  <a:pt x="1395" y="2843"/>
                </a:lnTo>
                <a:lnTo>
                  <a:pt x="1407" y="2825"/>
                </a:lnTo>
                <a:lnTo>
                  <a:pt x="1420" y="2807"/>
                </a:lnTo>
                <a:lnTo>
                  <a:pt x="1431" y="2789"/>
                </a:lnTo>
                <a:lnTo>
                  <a:pt x="1512" y="3037"/>
                </a:lnTo>
                <a:lnTo>
                  <a:pt x="1495" y="3063"/>
                </a:lnTo>
                <a:lnTo>
                  <a:pt x="1478" y="3089"/>
                </a:lnTo>
                <a:lnTo>
                  <a:pt x="1460" y="3111"/>
                </a:lnTo>
                <a:lnTo>
                  <a:pt x="1442" y="3133"/>
                </a:lnTo>
                <a:lnTo>
                  <a:pt x="1425" y="3153"/>
                </a:lnTo>
                <a:lnTo>
                  <a:pt x="1407" y="3171"/>
                </a:lnTo>
                <a:lnTo>
                  <a:pt x="1388" y="3187"/>
                </a:lnTo>
                <a:lnTo>
                  <a:pt x="1370" y="3203"/>
                </a:lnTo>
                <a:lnTo>
                  <a:pt x="1351" y="3215"/>
                </a:lnTo>
                <a:lnTo>
                  <a:pt x="1333" y="3225"/>
                </a:lnTo>
                <a:lnTo>
                  <a:pt x="1313" y="3235"/>
                </a:lnTo>
                <a:lnTo>
                  <a:pt x="1294" y="3243"/>
                </a:lnTo>
                <a:lnTo>
                  <a:pt x="1274" y="3249"/>
                </a:lnTo>
                <a:lnTo>
                  <a:pt x="1254" y="3253"/>
                </a:lnTo>
                <a:lnTo>
                  <a:pt x="1234" y="3255"/>
                </a:lnTo>
                <a:lnTo>
                  <a:pt x="1213" y="3257"/>
                </a:lnTo>
                <a:lnTo>
                  <a:pt x="1192" y="3255"/>
                </a:lnTo>
                <a:lnTo>
                  <a:pt x="1170" y="3253"/>
                </a:lnTo>
                <a:lnTo>
                  <a:pt x="1150" y="3247"/>
                </a:lnTo>
                <a:lnTo>
                  <a:pt x="1130" y="3241"/>
                </a:lnTo>
                <a:lnTo>
                  <a:pt x="1111" y="3233"/>
                </a:lnTo>
                <a:lnTo>
                  <a:pt x="1093" y="3223"/>
                </a:lnTo>
                <a:lnTo>
                  <a:pt x="1075" y="3211"/>
                </a:lnTo>
                <a:lnTo>
                  <a:pt x="1066" y="3205"/>
                </a:lnTo>
                <a:lnTo>
                  <a:pt x="1057" y="3199"/>
                </a:lnTo>
                <a:lnTo>
                  <a:pt x="1040" y="3183"/>
                </a:lnTo>
                <a:lnTo>
                  <a:pt x="1024" y="3167"/>
                </a:lnTo>
                <a:lnTo>
                  <a:pt x="1008" y="3147"/>
                </a:lnTo>
                <a:lnTo>
                  <a:pt x="993" y="3129"/>
                </a:lnTo>
                <a:lnTo>
                  <a:pt x="979" y="3107"/>
                </a:lnTo>
                <a:lnTo>
                  <a:pt x="965" y="3083"/>
                </a:lnTo>
                <a:lnTo>
                  <a:pt x="952" y="3059"/>
                </a:lnTo>
                <a:lnTo>
                  <a:pt x="939" y="3033"/>
                </a:lnTo>
                <a:lnTo>
                  <a:pt x="927" y="3005"/>
                </a:lnTo>
                <a:lnTo>
                  <a:pt x="916" y="2977"/>
                </a:lnTo>
                <a:lnTo>
                  <a:pt x="911" y="2961"/>
                </a:lnTo>
                <a:lnTo>
                  <a:pt x="905" y="2945"/>
                </a:lnTo>
                <a:lnTo>
                  <a:pt x="900" y="2931"/>
                </a:lnTo>
                <a:lnTo>
                  <a:pt x="896" y="2915"/>
                </a:lnTo>
                <a:lnTo>
                  <a:pt x="886" y="2881"/>
                </a:lnTo>
                <a:lnTo>
                  <a:pt x="878" y="2847"/>
                </a:lnTo>
                <a:lnTo>
                  <a:pt x="870" y="2811"/>
                </a:lnTo>
                <a:lnTo>
                  <a:pt x="863" y="2773"/>
                </a:lnTo>
                <a:lnTo>
                  <a:pt x="857" y="2735"/>
                </a:lnTo>
                <a:lnTo>
                  <a:pt x="855" y="2715"/>
                </a:lnTo>
                <a:lnTo>
                  <a:pt x="852" y="2697"/>
                </a:lnTo>
                <a:lnTo>
                  <a:pt x="846" y="2655"/>
                </a:lnTo>
                <a:lnTo>
                  <a:pt x="844" y="2635"/>
                </a:lnTo>
                <a:lnTo>
                  <a:pt x="843" y="2613"/>
                </a:lnTo>
                <a:lnTo>
                  <a:pt x="840" y="2571"/>
                </a:lnTo>
                <a:lnTo>
                  <a:pt x="838" y="2527"/>
                </a:lnTo>
                <a:lnTo>
                  <a:pt x="836" y="2481"/>
                </a:lnTo>
                <a:lnTo>
                  <a:pt x="836" y="2435"/>
                </a:lnTo>
                <a:lnTo>
                  <a:pt x="836" y="2384"/>
                </a:lnTo>
                <a:lnTo>
                  <a:pt x="837" y="2334"/>
                </a:lnTo>
                <a:lnTo>
                  <a:pt x="839" y="2286"/>
                </a:lnTo>
                <a:lnTo>
                  <a:pt x="842" y="2240"/>
                </a:lnTo>
                <a:lnTo>
                  <a:pt x="845" y="2194"/>
                </a:lnTo>
                <a:lnTo>
                  <a:pt x="850" y="2152"/>
                </a:lnTo>
                <a:lnTo>
                  <a:pt x="855" y="2112"/>
                </a:lnTo>
                <a:lnTo>
                  <a:pt x="860" y="2072"/>
                </a:lnTo>
                <a:lnTo>
                  <a:pt x="867" y="2034"/>
                </a:lnTo>
                <a:lnTo>
                  <a:pt x="874" y="1998"/>
                </a:lnTo>
                <a:lnTo>
                  <a:pt x="882" y="1964"/>
                </a:lnTo>
                <a:lnTo>
                  <a:pt x="887" y="1948"/>
                </a:lnTo>
                <a:lnTo>
                  <a:pt x="891" y="1930"/>
                </a:lnTo>
                <a:lnTo>
                  <a:pt x="901" y="1898"/>
                </a:lnTo>
                <a:lnTo>
                  <a:pt x="912" y="1866"/>
                </a:lnTo>
                <a:lnTo>
                  <a:pt x="923" y="1836"/>
                </a:lnTo>
                <a:lnTo>
                  <a:pt x="936" y="1806"/>
                </a:lnTo>
                <a:lnTo>
                  <a:pt x="948" y="1780"/>
                </a:lnTo>
                <a:lnTo>
                  <a:pt x="961" y="1756"/>
                </a:lnTo>
                <a:lnTo>
                  <a:pt x="974" y="1732"/>
                </a:lnTo>
                <a:lnTo>
                  <a:pt x="988" y="1712"/>
                </a:lnTo>
                <a:lnTo>
                  <a:pt x="1002" y="1692"/>
                </a:lnTo>
                <a:lnTo>
                  <a:pt x="1016" y="1676"/>
                </a:lnTo>
                <a:lnTo>
                  <a:pt x="1031" y="1660"/>
                </a:lnTo>
                <a:lnTo>
                  <a:pt x="1046" y="1646"/>
                </a:lnTo>
                <a:lnTo>
                  <a:pt x="1061" y="1632"/>
                </a:lnTo>
                <a:lnTo>
                  <a:pt x="1069" y="1628"/>
                </a:lnTo>
                <a:lnTo>
                  <a:pt x="1078" y="1622"/>
                </a:lnTo>
                <a:lnTo>
                  <a:pt x="1086" y="1618"/>
                </a:lnTo>
                <a:lnTo>
                  <a:pt x="1094" y="1614"/>
                </a:lnTo>
                <a:lnTo>
                  <a:pt x="1111" y="1606"/>
                </a:lnTo>
                <a:lnTo>
                  <a:pt x="1129" y="1600"/>
                </a:lnTo>
                <a:lnTo>
                  <a:pt x="1147" y="1596"/>
                </a:lnTo>
                <a:lnTo>
                  <a:pt x="1166" y="1594"/>
                </a:lnTo>
                <a:lnTo>
                  <a:pt x="1186" y="1592"/>
                </a:lnTo>
                <a:lnTo>
                  <a:pt x="1204" y="1594"/>
                </a:lnTo>
                <a:lnTo>
                  <a:pt x="1221" y="1596"/>
                </a:lnTo>
                <a:lnTo>
                  <a:pt x="1237" y="1600"/>
                </a:lnTo>
                <a:lnTo>
                  <a:pt x="1254" y="1604"/>
                </a:lnTo>
                <a:lnTo>
                  <a:pt x="1270" y="1610"/>
                </a:lnTo>
                <a:lnTo>
                  <a:pt x="1286" y="1618"/>
                </a:lnTo>
                <a:lnTo>
                  <a:pt x="1294" y="1622"/>
                </a:lnTo>
                <a:lnTo>
                  <a:pt x="1301" y="1628"/>
                </a:lnTo>
                <a:lnTo>
                  <a:pt x="1316" y="1638"/>
                </a:lnTo>
                <a:lnTo>
                  <a:pt x="1331" y="1648"/>
                </a:lnTo>
                <a:lnTo>
                  <a:pt x="1345" y="1662"/>
                </a:lnTo>
                <a:lnTo>
                  <a:pt x="1359" y="1674"/>
                </a:lnTo>
                <a:lnTo>
                  <a:pt x="1371" y="1690"/>
                </a:lnTo>
                <a:lnTo>
                  <a:pt x="1384" y="1706"/>
                </a:lnTo>
                <a:lnTo>
                  <a:pt x="1395" y="1722"/>
                </a:lnTo>
                <a:lnTo>
                  <a:pt x="1406" y="1742"/>
                </a:lnTo>
                <a:lnTo>
                  <a:pt x="1416" y="1760"/>
                </a:lnTo>
                <a:lnTo>
                  <a:pt x="1429" y="1790"/>
                </a:lnTo>
                <a:lnTo>
                  <a:pt x="1441" y="1820"/>
                </a:lnTo>
                <a:lnTo>
                  <a:pt x="1447" y="1836"/>
                </a:lnTo>
                <a:lnTo>
                  <a:pt x="1453" y="1852"/>
                </a:lnTo>
                <a:lnTo>
                  <a:pt x="1463" y="1884"/>
                </a:lnTo>
                <a:lnTo>
                  <a:pt x="1473" y="1920"/>
                </a:lnTo>
                <a:lnTo>
                  <a:pt x="1481" y="1958"/>
                </a:lnTo>
                <a:lnTo>
                  <a:pt x="1489" y="1998"/>
                </a:lnTo>
                <a:lnTo>
                  <a:pt x="1496" y="2038"/>
                </a:lnTo>
                <a:lnTo>
                  <a:pt x="1499" y="2060"/>
                </a:lnTo>
                <a:lnTo>
                  <a:pt x="1502" y="2082"/>
                </a:lnTo>
                <a:lnTo>
                  <a:pt x="1507" y="2128"/>
                </a:lnTo>
                <a:lnTo>
                  <a:pt x="1512" y="2176"/>
                </a:lnTo>
                <a:lnTo>
                  <a:pt x="1515" y="2228"/>
                </a:lnTo>
                <a:lnTo>
                  <a:pt x="1518" y="2280"/>
                </a:lnTo>
                <a:lnTo>
                  <a:pt x="1520" y="2336"/>
                </a:lnTo>
                <a:lnTo>
                  <a:pt x="1521" y="2394"/>
                </a:lnTo>
                <a:lnTo>
                  <a:pt x="1521" y="2453"/>
                </a:lnTo>
                <a:lnTo>
                  <a:pt x="1521" y="2549"/>
                </a:lnTo>
                <a:lnTo>
                  <a:pt x="1062" y="2549"/>
                </a:lnTo>
                <a:close/>
                <a:moveTo>
                  <a:pt x="551" y="3213"/>
                </a:moveTo>
                <a:lnTo>
                  <a:pt x="223" y="2088"/>
                </a:lnTo>
                <a:lnTo>
                  <a:pt x="223" y="3213"/>
                </a:lnTo>
                <a:lnTo>
                  <a:pt x="0" y="3213"/>
                </a:lnTo>
                <a:lnTo>
                  <a:pt x="0" y="2136"/>
                </a:lnTo>
                <a:lnTo>
                  <a:pt x="0" y="1061"/>
                </a:lnTo>
                <a:lnTo>
                  <a:pt x="223" y="1061"/>
                </a:lnTo>
                <a:lnTo>
                  <a:pt x="223" y="2042"/>
                </a:lnTo>
                <a:lnTo>
                  <a:pt x="531" y="1061"/>
                </a:lnTo>
                <a:lnTo>
                  <a:pt x="797" y="1061"/>
                </a:lnTo>
                <a:lnTo>
                  <a:pt x="452" y="2058"/>
                </a:lnTo>
                <a:lnTo>
                  <a:pt x="836" y="3213"/>
                </a:lnTo>
                <a:lnTo>
                  <a:pt x="551" y="3213"/>
                </a:lnTo>
                <a:close/>
                <a:moveTo>
                  <a:pt x="2908" y="873"/>
                </a:moveTo>
                <a:lnTo>
                  <a:pt x="3010" y="873"/>
                </a:lnTo>
                <a:lnTo>
                  <a:pt x="3010" y="2364"/>
                </a:lnTo>
                <a:lnTo>
                  <a:pt x="3010" y="3854"/>
                </a:lnTo>
                <a:lnTo>
                  <a:pt x="2908" y="3854"/>
                </a:lnTo>
                <a:lnTo>
                  <a:pt x="2908" y="2364"/>
                </a:lnTo>
                <a:lnTo>
                  <a:pt x="2908" y="873"/>
                </a:lnTo>
                <a:close/>
                <a:moveTo>
                  <a:pt x="5311" y="3277"/>
                </a:moveTo>
                <a:lnTo>
                  <a:pt x="5302" y="3269"/>
                </a:lnTo>
                <a:lnTo>
                  <a:pt x="5293" y="3259"/>
                </a:lnTo>
                <a:lnTo>
                  <a:pt x="5276" y="3241"/>
                </a:lnTo>
                <a:lnTo>
                  <a:pt x="5260" y="3219"/>
                </a:lnTo>
                <a:lnTo>
                  <a:pt x="5244" y="3195"/>
                </a:lnTo>
                <a:lnTo>
                  <a:pt x="5237" y="3183"/>
                </a:lnTo>
                <a:lnTo>
                  <a:pt x="5230" y="3169"/>
                </a:lnTo>
                <a:lnTo>
                  <a:pt x="5218" y="3143"/>
                </a:lnTo>
                <a:lnTo>
                  <a:pt x="5207" y="3113"/>
                </a:lnTo>
                <a:lnTo>
                  <a:pt x="5203" y="3099"/>
                </a:lnTo>
                <a:lnTo>
                  <a:pt x="5199" y="3083"/>
                </a:lnTo>
                <a:lnTo>
                  <a:pt x="5187" y="3107"/>
                </a:lnTo>
                <a:lnTo>
                  <a:pt x="5175" y="3129"/>
                </a:lnTo>
                <a:lnTo>
                  <a:pt x="5162" y="3149"/>
                </a:lnTo>
                <a:lnTo>
                  <a:pt x="5151" y="3167"/>
                </a:lnTo>
                <a:lnTo>
                  <a:pt x="5143" y="3177"/>
                </a:lnTo>
                <a:lnTo>
                  <a:pt x="5135" y="3187"/>
                </a:lnTo>
                <a:lnTo>
                  <a:pt x="5118" y="3205"/>
                </a:lnTo>
                <a:lnTo>
                  <a:pt x="5109" y="3213"/>
                </a:lnTo>
                <a:lnTo>
                  <a:pt x="5100" y="3219"/>
                </a:lnTo>
                <a:lnTo>
                  <a:pt x="5081" y="3231"/>
                </a:lnTo>
                <a:lnTo>
                  <a:pt x="5070" y="3237"/>
                </a:lnTo>
                <a:lnTo>
                  <a:pt x="5060" y="3241"/>
                </a:lnTo>
                <a:lnTo>
                  <a:pt x="5049" y="3245"/>
                </a:lnTo>
                <a:lnTo>
                  <a:pt x="5038" y="3249"/>
                </a:lnTo>
                <a:lnTo>
                  <a:pt x="5026" y="3251"/>
                </a:lnTo>
                <a:lnTo>
                  <a:pt x="5015" y="3253"/>
                </a:lnTo>
                <a:lnTo>
                  <a:pt x="5003" y="3253"/>
                </a:lnTo>
                <a:lnTo>
                  <a:pt x="4991" y="3255"/>
                </a:lnTo>
                <a:lnTo>
                  <a:pt x="4975" y="3253"/>
                </a:lnTo>
                <a:lnTo>
                  <a:pt x="4959" y="3253"/>
                </a:lnTo>
                <a:lnTo>
                  <a:pt x="4943" y="3249"/>
                </a:lnTo>
                <a:lnTo>
                  <a:pt x="4928" y="3245"/>
                </a:lnTo>
                <a:lnTo>
                  <a:pt x="4913" y="3241"/>
                </a:lnTo>
                <a:lnTo>
                  <a:pt x="4899" y="3235"/>
                </a:lnTo>
                <a:lnTo>
                  <a:pt x="4886" y="3229"/>
                </a:lnTo>
                <a:lnTo>
                  <a:pt x="4873" y="3221"/>
                </a:lnTo>
                <a:lnTo>
                  <a:pt x="4860" y="3213"/>
                </a:lnTo>
                <a:lnTo>
                  <a:pt x="4848" y="3203"/>
                </a:lnTo>
                <a:lnTo>
                  <a:pt x="4837" y="3193"/>
                </a:lnTo>
                <a:lnTo>
                  <a:pt x="4826" y="3181"/>
                </a:lnTo>
                <a:lnTo>
                  <a:pt x="4816" y="3169"/>
                </a:lnTo>
                <a:lnTo>
                  <a:pt x="4806" y="3155"/>
                </a:lnTo>
                <a:lnTo>
                  <a:pt x="4796" y="3141"/>
                </a:lnTo>
                <a:lnTo>
                  <a:pt x="4787" y="3125"/>
                </a:lnTo>
                <a:lnTo>
                  <a:pt x="4779" y="3109"/>
                </a:lnTo>
                <a:lnTo>
                  <a:pt x="4771" y="3091"/>
                </a:lnTo>
                <a:lnTo>
                  <a:pt x="4764" y="3073"/>
                </a:lnTo>
                <a:lnTo>
                  <a:pt x="4757" y="3055"/>
                </a:lnTo>
                <a:lnTo>
                  <a:pt x="4751" y="3035"/>
                </a:lnTo>
                <a:lnTo>
                  <a:pt x="4745" y="3013"/>
                </a:lnTo>
                <a:lnTo>
                  <a:pt x="4740" y="2991"/>
                </a:lnTo>
                <a:lnTo>
                  <a:pt x="4735" y="2969"/>
                </a:lnTo>
                <a:lnTo>
                  <a:pt x="4731" y="2945"/>
                </a:lnTo>
                <a:lnTo>
                  <a:pt x="4727" y="2921"/>
                </a:lnTo>
                <a:lnTo>
                  <a:pt x="4724" y="2897"/>
                </a:lnTo>
                <a:lnTo>
                  <a:pt x="4722" y="2871"/>
                </a:lnTo>
                <a:lnTo>
                  <a:pt x="4720" y="2843"/>
                </a:lnTo>
                <a:lnTo>
                  <a:pt x="4718" y="2817"/>
                </a:lnTo>
                <a:lnTo>
                  <a:pt x="4717" y="2787"/>
                </a:lnTo>
                <a:lnTo>
                  <a:pt x="4717" y="2759"/>
                </a:lnTo>
                <a:lnTo>
                  <a:pt x="4718" y="2725"/>
                </a:lnTo>
                <a:lnTo>
                  <a:pt x="4719" y="2691"/>
                </a:lnTo>
                <a:lnTo>
                  <a:pt x="4721" y="2659"/>
                </a:lnTo>
                <a:lnTo>
                  <a:pt x="4723" y="2629"/>
                </a:lnTo>
                <a:lnTo>
                  <a:pt x="4727" y="2599"/>
                </a:lnTo>
                <a:lnTo>
                  <a:pt x="4731" y="2569"/>
                </a:lnTo>
                <a:lnTo>
                  <a:pt x="4736" y="2543"/>
                </a:lnTo>
                <a:lnTo>
                  <a:pt x="4741" y="2517"/>
                </a:lnTo>
                <a:lnTo>
                  <a:pt x="4748" y="2491"/>
                </a:lnTo>
                <a:lnTo>
                  <a:pt x="4755" y="2467"/>
                </a:lnTo>
                <a:lnTo>
                  <a:pt x="4763" y="2445"/>
                </a:lnTo>
                <a:lnTo>
                  <a:pt x="4771" y="2424"/>
                </a:lnTo>
                <a:lnTo>
                  <a:pt x="4781" y="2402"/>
                </a:lnTo>
                <a:lnTo>
                  <a:pt x="4791" y="2384"/>
                </a:lnTo>
                <a:lnTo>
                  <a:pt x="4801" y="2364"/>
                </a:lnTo>
                <a:lnTo>
                  <a:pt x="4813" y="2348"/>
                </a:lnTo>
                <a:lnTo>
                  <a:pt x="4825" y="2330"/>
                </a:lnTo>
                <a:lnTo>
                  <a:pt x="4832" y="2324"/>
                </a:lnTo>
                <a:lnTo>
                  <a:pt x="4838" y="2316"/>
                </a:lnTo>
                <a:lnTo>
                  <a:pt x="4852" y="2302"/>
                </a:lnTo>
                <a:lnTo>
                  <a:pt x="4867" y="2288"/>
                </a:lnTo>
                <a:lnTo>
                  <a:pt x="4882" y="2276"/>
                </a:lnTo>
                <a:lnTo>
                  <a:pt x="4898" y="2266"/>
                </a:lnTo>
                <a:lnTo>
                  <a:pt x="4915" y="2256"/>
                </a:lnTo>
                <a:lnTo>
                  <a:pt x="4933" y="2246"/>
                </a:lnTo>
                <a:lnTo>
                  <a:pt x="4951" y="2240"/>
                </a:lnTo>
                <a:lnTo>
                  <a:pt x="4970" y="2232"/>
                </a:lnTo>
                <a:lnTo>
                  <a:pt x="4990" y="2226"/>
                </a:lnTo>
                <a:lnTo>
                  <a:pt x="5000" y="2224"/>
                </a:lnTo>
                <a:lnTo>
                  <a:pt x="5010" y="2222"/>
                </a:lnTo>
                <a:lnTo>
                  <a:pt x="5032" y="2218"/>
                </a:lnTo>
                <a:lnTo>
                  <a:pt x="5053" y="2216"/>
                </a:lnTo>
                <a:lnTo>
                  <a:pt x="5076" y="2214"/>
                </a:lnTo>
                <a:lnTo>
                  <a:pt x="5099" y="2214"/>
                </a:lnTo>
                <a:lnTo>
                  <a:pt x="5122" y="2214"/>
                </a:lnTo>
                <a:lnTo>
                  <a:pt x="5134" y="2216"/>
                </a:lnTo>
                <a:lnTo>
                  <a:pt x="5146" y="2216"/>
                </a:lnTo>
                <a:lnTo>
                  <a:pt x="5146" y="2152"/>
                </a:lnTo>
                <a:lnTo>
                  <a:pt x="5146" y="2120"/>
                </a:lnTo>
                <a:lnTo>
                  <a:pt x="5145" y="2106"/>
                </a:lnTo>
                <a:lnTo>
                  <a:pt x="5145" y="2092"/>
                </a:lnTo>
                <a:lnTo>
                  <a:pt x="5144" y="2064"/>
                </a:lnTo>
                <a:lnTo>
                  <a:pt x="5142" y="2040"/>
                </a:lnTo>
                <a:lnTo>
                  <a:pt x="5140" y="2020"/>
                </a:lnTo>
                <a:lnTo>
                  <a:pt x="5136" y="2000"/>
                </a:lnTo>
                <a:lnTo>
                  <a:pt x="5133" y="1982"/>
                </a:lnTo>
                <a:lnTo>
                  <a:pt x="5128" y="1968"/>
                </a:lnTo>
                <a:lnTo>
                  <a:pt x="5122" y="1956"/>
                </a:lnTo>
                <a:lnTo>
                  <a:pt x="5116" y="1944"/>
                </a:lnTo>
                <a:lnTo>
                  <a:pt x="5112" y="1940"/>
                </a:lnTo>
                <a:lnTo>
                  <a:pt x="5108" y="1936"/>
                </a:lnTo>
                <a:lnTo>
                  <a:pt x="5099" y="1928"/>
                </a:lnTo>
                <a:lnTo>
                  <a:pt x="5090" y="1922"/>
                </a:lnTo>
                <a:lnTo>
                  <a:pt x="5079" y="1920"/>
                </a:lnTo>
                <a:lnTo>
                  <a:pt x="5066" y="1918"/>
                </a:lnTo>
                <a:lnTo>
                  <a:pt x="5053" y="1916"/>
                </a:lnTo>
                <a:lnTo>
                  <a:pt x="5040" y="1918"/>
                </a:lnTo>
                <a:lnTo>
                  <a:pt x="5027" y="1920"/>
                </a:lnTo>
                <a:lnTo>
                  <a:pt x="5014" y="1924"/>
                </a:lnTo>
                <a:lnTo>
                  <a:pt x="5001" y="1928"/>
                </a:lnTo>
                <a:lnTo>
                  <a:pt x="4987" y="1934"/>
                </a:lnTo>
                <a:lnTo>
                  <a:pt x="4974" y="1944"/>
                </a:lnTo>
                <a:lnTo>
                  <a:pt x="4959" y="1952"/>
                </a:lnTo>
                <a:lnTo>
                  <a:pt x="4945" y="1964"/>
                </a:lnTo>
                <a:lnTo>
                  <a:pt x="4931" y="1976"/>
                </a:lnTo>
                <a:lnTo>
                  <a:pt x="4915" y="1988"/>
                </a:lnTo>
                <a:lnTo>
                  <a:pt x="4900" y="2004"/>
                </a:lnTo>
                <a:lnTo>
                  <a:pt x="4885" y="2020"/>
                </a:lnTo>
                <a:lnTo>
                  <a:pt x="4870" y="2036"/>
                </a:lnTo>
                <a:lnTo>
                  <a:pt x="4854" y="2056"/>
                </a:lnTo>
                <a:lnTo>
                  <a:pt x="4823" y="2096"/>
                </a:lnTo>
                <a:lnTo>
                  <a:pt x="4734" y="1798"/>
                </a:lnTo>
                <a:lnTo>
                  <a:pt x="4749" y="1780"/>
                </a:lnTo>
                <a:lnTo>
                  <a:pt x="4764" y="1762"/>
                </a:lnTo>
                <a:lnTo>
                  <a:pt x="4779" y="1746"/>
                </a:lnTo>
                <a:lnTo>
                  <a:pt x="4793" y="1732"/>
                </a:lnTo>
                <a:lnTo>
                  <a:pt x="4809" y="1716"/>
                </a:lnTo>
                <a:lnTo>
                  <a:pt x="4825" y="1700"/>
                </a:lnTo>
                <a:lnTo>
                  <a:pt x="4863" y="1668"/>
                </a:lnTo>
                <a:lnTo>
                  <a:pt x="4891" y="1646"/>
                </a:lnTo>
                <a:lnTo>
                  <a:pt x="4920" y="1626"/>
                </a:lnTo>
                <a:lnTo>
                  <a:pt x="4947" y="1610"/>
                </a:lnTo>
                <a:lnTo>
                  <a:pt x="4961" y="1604"/>
                </a:lnTo>
                <a:lnTo>
                  <a:pt x="4974" y="1598"/>
                </a:lnTo>
                <a:lnTo>
                  <a:pt x="4987" y="1592"/>
                </a:lnTo>
                <a:lnTo>
                  <a:pt x="5001" y="1588"/>
                </a:lnTo>
                <a:lnTo>
                  <a:pt x="5014" y="1584"/>
                </a:lnTo>
                <a:lnTo>
                  <a:pt x="5027" y="1580"/>
                </a:lnTo>
                <a:lnTo>
                  <a:pt x="5040" y="1578"/>
                </a:lnTo>
                <a:lnTo>
                  <a:pt x="5054" y="1576"/>
                </a:lnTo>
                <a:lnTo>
                  <a:pt x="5081" y="1576"/>
                </a:lnTo>
                <a:lnTo>
                  <a:pt x="5105" y="1576"/>
                </a:lnTo>
                <a:lnTo>
                  <a:pt x="5129" y="1580"/>
                </a:lnTo>
                <a:lnTo>
                  <a:pt x="5151" y="1586"/>
                </a:lnTo>
                <a:lnTo>
                  <a:pt x="5173" y="1594"/>
                </a:lnTo>
                <a:lnTo>
                  <a:pt x="5193" y="1604"/>
                </a:lnTo>
                <a:lnTo>
                  <a:pt x="5203" y="1610"/>
                </a:lnTo>
                <a:lnTo>
                  <a:pt x="5212" y="1616"/>
                </a:lnTo>
                <a:lnTo>
                  <a:pt x="5230" y="1630"/>
                </a:lnTo>
                <a:lnTo>
                  <a:pt x="5239" y="1638"/>
                </a:lnTo>
                <a:lnTo>
                  <a:pt x="5247" y="1648"/>
                </a:lnTo>
                <a:lnTo>
                  <a:pt x="5264" y="1666"/>
                </a:lnTo>
                <a:lnTo>
                  <a:pt x="5278" y="1686"/>
                </a:lnTo>
                <a:lnTo>
                  <a:pt x="5291" y="1710"/>
                </a:lnTo>
                <a:lnTo>
                  <a:pt x="5297" y="1722"/>
                </a:lnTo>
                <a:lnTo>
                  <a:pt x="5303" y="1734"/>
                </a:lnTo>
                <a:lnTo>
                  <a:pt x="5309" y="1746"/>
                </a:lnTo>
                <a:lnTo>
                  <a:pt x="5314" y="1760"/>
                </a:lnTo>
                <a:lnTo>
                  <a:pt x="5319" y="1774"/>
                </a:lnTo>
                <a:lnTo>
                  <a:pt x="5323" y="1788"/>
                </a:lnTo>
                <a:lnTo>
                  <a:pt x="5331" y="1820"/>
                </a:lnTo>
                <a:lnTo>
                  <a:pt x="5334" y="1834"/>
                </a:lnTo>
                <a:lnTo>
                  <a:pt x="5337" y="1852"/>
                </a:lnTo>
                <a:lnTo>
                  <a:pt x="5341" y="1876"/>
                </a:lnTo>
                <a:lnTo>
                  <a:pt x="5344" y="1900"/>
                </a:lnTo>
                <a:lnTo>
                  <a:pt x="5347" y="1926"/>
                </a:lnTo>
                <a:lnTo>
                  <a:pt x="5349" y="1954"/>
                </a:lnTo>
                <a:lnTo>
                  <a:pt x="5351" y="1988"/>
                </a:lnTo>
                <a:lnTo>
                  <a:pt x="5351" y="2008"/>
                </a:lnTo>
                <a:lnTo>
                  <a:pt x="5351" y="2030"/>
                </a:lnTo>
                <a:lnTo>
                  <a:pt x="5352" y="2078"/>
                </a:lnTo>
                <a:lnTo>
                  <a:pt x="5351" y="2136"/>
                </a:lnTo>
                <a:lnTo>
                  <a:pt x="5347" y="2669"/>
                </a:lnTo>
                <a:lnTo>
                  <a:pt x="5347" y="2729"/>
                </a:lnTo>
                <a:lnTo>
                  <a:pt x="5347" y="2757"/>
                </a:lnTo>
                <a:lnTo>
                  <a:pt x="5348" y="2783"/>
                </a:lnTo>
                <a:lnTo>
                  <a:pt x="5349" y="2807"/>
                </a:lnTo>
                <a:lnTo>
                  <a:pt x="5351" y="2829"/>
                </a:lnTo>
                <a:lnTo>
                  <a:pt x="5354" y="2851"/>
                </a:lnTo>
                <a:lnTo>
                  <a:pt x="5357" y="2871"/>
                </a:lnTo>
                <a:lnTo>
                  <a:pt x="5361" y="2891"/>
                </a:lnTo>
                <a:lnTo>
                  <a:pt x="5364" y="2901"/>
                </a:lnTo>
                <a:lnTo>
                  <a:pt x="5367" y="2909"/>
                </a:lnTo>
                <a:lnTo>
                  <a:pt x="5370" y="2919"/>
                </a:lnTo>
                <a:lnTo>
                  <a:pt x="5373" y="2929"/>
                </a:lnTo>
                <a:lnTo>
                  <a:pt x="5376" y="2937"/>
                </a:lnTo>
                <a:lnTo>
                  <a:pt x="5380" y="2947"/>
                </a:lnTo>
                <a:lnTo>
                  <a:pt x="5388" y="2965"/>
                </a:lnTo>
                <a:lnTo>
                  <a:pt x="5398" y="2983"/>
                </a:lnTo>
                <a:lnTo>
                  <a:pt x="5409" y="3003"/>
                </a:lnTo>
                <a:lnTo>
                  <a:pt x="5421" y="3021"/>
                </a:lnTo>
                <a:lnTo>
                  <a:pt x="5311" y="3277"/>
                </a:lnTo>
                <a:close/>
                <a:moveTo>
                  <a:pt x="5133" y="2501"/>
                </a:moveTo>
                <a:lnTo>
                  <a:pt x="5108" y="2501"/>
                </a:lnTo>
                <a:lnTo>
                  <a:pt x="5084" y="2503"/>
                </a:lnTo>
                <a:lnTo>
                  <a:pt x="5062" y="2507"/>
                </a:lnTo>
                <a:lnTo>
                  <a:pt x="5042" y="2513"/>
                </a:lnTo>
                <a:lnTo>
                  <a:pt x="5033" y="2515"/>
                </a:lnTo>
                <a:lnTo>
                  <a:pt x="5025" y="2519"/>
                </a:lnTo>
                <a:lnTo>
                  <a:pt x="5009" y="2527"/>
                </a:lnTo>
                <a:lnTo>
                  <a:pt x="5002" y="2533"/>
                </a:lnTo>
                <a:lnTo>
                  <a:pt x="4995" y="2539"/>
                </a:lnTo>
                <a:lnTo>
                  <a:pt x="4989" y="2545"/>
                </a:lnTo>
                <a:lnTo>
                  <a:pt x="4983" y="2551"/>
                </a:lnTo>
                <a:lnTo>
                  <a:pt x="4977" y="2559"/>
                </a:lnTo>
                <a:lnTo>
                  <a:pt x="4972" y="2567"/>
                </a:lnTo>
                <a:lnTo>
                  <a:pt x="4967" y="2575"/>
                </a:lnTo>
                <a:lnTo>
                  <a:pt x="4963" y="2583"/>
                </a:lnTo>
                <a:lnTo>
                  <a:pt x="4959" y="2593"/>
                </a:lnTo>
                <a:lnTo>
                  <a:pt x="4956" y="2603"/>
                </a:lnTo>
                <a:lnTo>
                  <a:pt x="4953" y="2613"/>
                </a:lnTo>
                <a:lnTo>
                  <a:pt x="4950" y="2625"/>
                </a:lnTo>
                <a:lnTo>
                  <a:pt x="4947" y="2637"/>
                </a:lnTo>
                <a:lnTo>
                  <a:pt x="4945" y="2651"/>
                </a:lnTo>
                <a:lnTo>
                  <a:pt x="4944" y="2663"/>
                </a:lnTo>
                <a:lnTo>
                  <a:pt x="4942" y="2679"/>
                </a:lnTo>
                <a:lnTo>
                  <a:pt x="4941" y="2693"/>
                </a:lnTo>
                <a:lnTo>
                  <a:pt x="4940" y="2709"/>
                </a:lnTo>
                <a:lnTo>
                  <a:pt x="4940" y="2725"/>
                </a:lnTo>
                <a:lnTo>
                  <a:pt x="4940" y="2743"/>
                </a:lnTo>
                <a:lnTo>
                  <a:pt x="4940" y="2765"/>
                </a:lnTo>
                <a:lnTo>
                  <a:pt x="4942" y="2787"/>
                </a:lnTo>
                <a:lnTo>
                  <a:pt x="4943" y="2797"/>
                </a:lnTo>
                <a:lnTo>
                  <a:pt x="4944" y="2809"/>
                </a:lnTo>
                <a:lnTo>
                  <a:pt x="4947" y="2827"/>
                </a:lnTo>
                <a:lnTo>
                  <a:pt x="4948" y="2837"/>
                </a:lnTo>
                <a:lnTo>
                  <a:pt x="4950" y="2845"/>
                </a:lnTo>
                <a:lnTo>
                  <a:pt x="4953" y="2855"/>
                </a:lnTo>
                <a:lnTo>
                  <a:pt x="4955" y="2863"/>
                </a:lnTo>
                <a:lnTo>
                  <a:pt x="4960" y="2879"/>
                </a:lnTo>
                <a:lnTo>
                  <a:pt x="4966" y="2893"/>
                </a:lnTo>
                <a:lnTo>
                  <a:pt x="4972" y="2907"/>
                </a:lnTo>
                <a:lnTo>
                  <a:pt x="4979" y="2917"/>
                </a:lnTo>
                <a:lnTo>
                  <a:pt x="4987" y="2927"/>
                </a:lnTo>
                <a:lnTo>
                  <a:pt x="4995" y="2935"/>
                </a:lnTo>
                <a:lnTo>
                  <a:pt x="5003" y="2943"/>
                </a:lnTo>
                <a:lnTo>
                  <a:pt x="5012" y="2947"/>
                </a:lnTo>
                <a:lnTo>
                  <a:pt x="5022" y="2949"/>
                </a:lnTo>
                <a:lnTo>
                  <a:pt x="5031" y="2951"/>
                </a:lnTo>
                <a:lnTo>
                  <a:pt x="5038" y="2951"/>
                </a:lnTo>
                <a:lnTo>
                  <a:pt x="5046" y="2949"/>
                </a:lnTo>
                <a:lnTo>
                  <a:pt x="5053" y="2947"/>
                </a:lnTo>
                <a:lnTo>
                  <a:pt x="5060" y="2943"/>
                </a:lnTo>
                <a:lnTo>
                  <a:pt x="5074" y="2935"/>
                </a:lnTo>
                <a:lnTo>
                  <a:pt x="5081" y="2929"/>
                </a:lnTo>
                <a:lnTo>
                  <a:pt x="5088" y="2921"/>
                </a:lnTo>
                <a:lnTo>
                  <a:pt x="5095" y="2915"/>
                </a:lnTo>
                <a:lnTo>
                  <a:pt x="5102" y="2907"/>
                </a:lnTo>
                <a:lnTo>
                  <a:pt x="5109" y="2897"/>
                </a:lnTo>
                <a:lnTo>
                  <a:pt x="5115" y="2887"/>
                </a:lnTo>
                <a:lnTo>
                  <a:pt x="5121" y="2877"/>
                </a:lnTo>
                <a:lnTo>
                  <a:pt x="5128" y="2867"/>
                </a:lnTo>
                <a:lnTo>
                  <a:pt x="5140" y="2843"/>
                </a:lnTo>
                <a:lnTo>
                  <a:pt x="5143" y="2501"/>
                </a:lnTo>
                <a:lnTo>
                  <a:pt x="5133" y="2501"/>
                </a:lnTo>
                <a:close/>
                <a:moveTo>
                  <a:pt x="5739" y="0"/>
                </a:moveTo>
                <a:lnTo>
                  <a:pt x="5758" y="2"/>
                </a:lnTo>
                <a:lnTo>
                  <a:pt x="5777" y="4"/>
                </a:lnTo>
                <a:lnTo>
                  <a:pt x="5795" y="10"/>
                </a:lnTo>
                <a:lnTo>
                  <a:pt x="5813" y="16"/>
                </a:lnTo>
                <a:lnTo>
                  <a:pt x="5830" y="24"/>
                </a:lnTo>
                <a:lnTo>
                  <a:pt x="5839" y="28"/>
                </a:lnTo>
                <a:lnTo>
                  <a:pt x="5847" y="34"/>
                </a:lnTo>
                <a:lnTo>
                  <a:pt x="5864" y="44"/>
                </a:lnTo>
                <a:lnTo>
                  <a:pt x="5881" y="58"/>
                </a:lnTo>
                <a:lnTo>
                  <a:pt x="5897" y="72"/>
                </a:lnTo>
                <a:lnTo>
                  <a:pt x="5912" y="88"/>
                </a:lnTo>
                <a:lnTo>
                  <a:pt x="5928" y="106"/>
                </a:lnTo>
                <a:lnTo>
                  <a:pt x="5943" y="124"/>
                </a:lnTo>
                <a:lnTo>
                  <a:pt x="5958" y="146"/>
                </a:lnTo>
                <a:lnTo>
                  <a:pt x="5971" y="166"/>
                </a:lnTo>
                <a:lnTo>
                  <a:pt x="5984" y="190"/>
                </a:lnTo>
                <a:lnTo>
                  <a:pt x="5997" y="214"/>
                </a:lnTo>
                <a:lnTo>
                  <a:pt x="6009" y="238"/>
                </a:lnTo>
                <a:lnTo>
                  <a:pt x="6020" y="264"/>
                </a:lnTo>
                <a:lnTo>
                  <a:pt x="6031" y="292"/>
                </a:lnTo>
                <a:lnTo>
                  <a:pt x="6041" y="320"/>
                </a:lnTo>
                <a:lnTo>
                  <a:pt x="6051" y="350"/>
                </a:lnTo>
                <a:lnTo>
                  <a:pt x="6060" y="380"/>
                </a:lnTo>
                <a:lnTo>
                  <a:pt x="6068" y="412"/>
                </a:lnTo>
                <a:lnTo>
                  <a:pt x="6075" y="444"/>
                </a:lnTo>
                <a:lnTo>
                  <a:pt x="6081" y="478"/>
                </a:lnTo>
                <a:lnTo>
                  <a:pt x="6087" y="509"/>
                </a:lnTo>
                <a:lnTo>
                  <a:pt x="6092" y="545"/>
                </a:lnTo>
                <a:lnTo>
                  <a:pt x="6096" y="579"/>
                </a:lnTo>
                <a:lnTo>
                  <a:pt x="6099" y="615"/>
                </a:lnTo>
                <a:lnTo>
                  <a:pt x="6100" y="633"/>
                </a:lnTo>
                <a:lnTo>
                  <a:pt x="6101" y="651"/>
                </a:lnTo>
                <a:lnTo>
                  <a:pt x="6103" y="689"/>
                </a:lnTo>
                <a:lnTo>
                  <a:pt x="6103" y="725"/>
                </a:lnTo>
                <a:lnTo>
                  <a:pt x="6103" y="763"/>
                </a:lnTo>
                <a:lnTo>
                  <a:pt x="6101" y="799"/>
                </a:lnTo>
                <a:lnTo>
                  <a:pt x="6099" y="837"/>
                </a:lnTo>
                <a:lnTo>
                  <a:pt x="6096" y="871"/>
                </a:lnTo>
                <a:lnTo>
                  <a:pt x="6092" y="907"/>
                </a:lnTo>
                <a:lnTo>
                  <a:pt x="6090" y="925"/>
                </a:lnTo>
                <a:lnTo>
                  <a:pt x="6087" y="941"/>
                </a:lnTo>
                <a:lnTo>
                  <a:pt x="6081" y="975"/>
                </a:lnTo>
                <a:lnTo>
                  <a:pt x="6075" y="1009"/>
                </a:lnTo>
                <a:lnTo>
                  <a:pt x="6068" y="1041"/>
                </a:lnTo>
                <a:lnTo>
                  <a:pt x="6060" y="1071"/>
                </a:lnTo>
                <a:lnTo>
                  <a:pt x="6051" y="1101"/>
                </a:lnTo>
                <a:lnTo>
                  <a:pt x="6041" y="1131"/>
                </a:lnTo>
                <a:lnTo>
                  <a:pt x="6031" y="1159"/>
                </a:lnTo>
                <a:lnTo>
                  <a:pt x="6020" y="1187"/>
                </a:lnTo>
                <a:lnTo>
                  <a:pt x="6009" y="1213"/>
                </a:lnTo>
                <a:lnTo>
                  <a:pt x="5997" y="1239"/>
                </a:lnTo>
                <a:lnTo>
                  <a:pt x="5984" y="1263"/>
                </a:lnTo>
                <a:lnTo>
                  <a:pt x="5971" y="1285"/>
                </a:lnTo>
                <a:lnTo>
                  <a:pt x="5958" y="1307"/>
                </a:lnTo>
                <a:lnTo>
                  <a:pt x="5943" y="1327"/>
                </a:lnTo>
                <a:lnTo>
                  <a:pt x="5928" y="1347"/>
                </a:lnTo>
                <a:lnTo>
                  <a:pt x="5912" y="1363"/>
                </a:lnTo>
                <a:lnTo>
                  <a:pt x="5897" y="1379"/>
                </a:lnTo>
                <a:lnTo>
                  <a:pt x="5881" y="1395"/>
                </a:lnTo>
                <a:lnTo>
                  <a:pt x="5864" y="1407"/>
                </a:lnTo>
                <a:lnTo>
                  <a:pt x="5847" y="1419"/>
                </a:lnTo>
                <a:lnTo>
                  <a:pt x="5830" y="1429"/>
                </a:lnTo>
                <a:lnTo>
                  <a:pt x="5813" y="1437"/>
                </a:lnTo>
                <a:lnTo>
                  <a:pt x="5795" y="1443"/>
                </a:lnTo>
                <a:lnTo>
                  <a:pt x="5786" y="1445"/>
                </a:lnTo>
                <a:lnTo>
                  <a:pt x="5777" y="1447"/>
                </a:lnTo>
                <a:lnTo>
                  <a:pt x="5758" y="1451"/>
                </a:lnTo>
                <a:lnTo>
                  <a:pt x="5739" y="1451"/>
                </a:lnTo>
                <a:lnTo>
                  <a:pt x="5721" y="1451"/>
                </a:lnTo>
                <a:lnTo>
                  <a:pt x="5702" y="1447"/>
                </a:lnTo>
                <a:lnTo>
                  <a:pt x="5684" y="1443"/>
                </a:lnTo>
                <a:lnTo>
                  <a:pt x="5666" y="1437"/>
                </a:lnTo>
                <a:lnTo>
                  <a:pt x="5649" y="1429"/>
                </a:lnTo>
                <a:lnTo>
                  <a:pt x="5640" y="1423"/>
                </a:lnTo>
                <a:lnTo>
                  <a:pt x="5632" y="1419"/>
                </a:lnTo>
                <a:lnTo>
                  <a:pt x="5615" y="1407"/>
                </a:lnTo>
                <a:lnTo>
                  <a:pt x="5598" y="1395"/>
                </a:lnTo>
                <a:lnTo>
                  <a:pt x="5581" y="1379"/>
                </a:lnTo>
                <a:lnTo>
                  <a:pt x="5566" y="1363"/>
                </a:lnTo>
                <a:lnTo>
                  <a:pt x="5550" y="1347"/>
                </a:lnTo>
                <a:lnTo>
                  <a:pt x="5536" y="1327"/>
                </a:lnTo>
                <a:lnTo>
                  <a:pt x="5521" y="1307"/>
                </a:lnTo>
                <a:lnTo>
                  <a:pt x="5508" y="1285"/>
                </a:lnTo>
                <a:lnTo>
                  <a:pt x="5494" y="1263"/>
                </a:lnTo>
                <a:lnTo>
                  <a:pt x="5482" y="1239"/>
                </a:lnTo>
                <a:lnTo>
                  <a:pt x="5470" y="1213"/>
                </a:lnTo>
                <a:lnTo>
                  <a:pt x="5458" y="1187"/>
                </a:lnTo>
                <a:lnTo>
                  <a:pt x="5448" y="1159"/>
                </a:lnTo>
                <a:lnTo>
                  <a:pt x="5438" y="1131"/>
                </a:lnTo>
                <a:lnTo>
                  <a:pt x="5428" y="1101"/>
                </a:lnTo>
                <a:lnTo>
                  <a:pt x="5419" y="1071"/>
                </a:lnTo>
                <a:lnTo>
                  <a:pt x="5411" y="1041"/>
                </a:lnTo>
                <a:lnTo>
                  <a:pt x="5404" y="1009"/>
                </a:lnTo>
                <a:lnTo>
                  <a:pt x="5398" y="975"/>
                </a:lnTo>
                <a:lnTo>
                  <a:pt x="5392" y="941"/>
                </a:lnTo>
                <a:lnTo>
                  <a:pt x="5387" y="907"/>
                </a:lnTo>
                <a:lnTo>
                  <a:pt x="5383" y="871"/>
                </a:lnTo>
                <a:lnTo>
                  <a:pt x="5380" y="837"/>
                </a:lnTo>
                <a:lnTo>
                  <a:pt x="5379" y="817"/>
                </a:lnTo>
                <a:lnTo>
                  <a:pt x="5378" y="799"/>
                </a:lnTo>
                <a:lnTo>
                  <a:pt x="5376" y="763"/>
                </a:lnTo>
                <a:lnTo>
                  <a:pt x="5376" y="725"/>
                </a:lnTo>
                <a:lnTo>
                  <a:pt x="5376" y="689"/>
                </a:lnTo>
                <a:lnTo>
                  <a:pt x="5378" y="651"/>
                </a:lnTo>
                <a:lnTo>
                  <a:pt x="5380" y="615"/>
                </a:lnTo>
                <a:lnTo>
                  <a:pt x="5383" y="579"/>
                </a:lnTo>
                <a:lnTo>
                  <a:pt x="5387" y="545"/>
                </a:lnTo>
                <a:lnTo>
                  <a:pt x="5389" y="527"/>
                </a:lnTo>
                <a:lnTo>
                  <a:pt x="5392" y="509"/>
                </a:lnTo>
                <a:lnTo>
                  <a:pt x="5398" y="478"/>
                </a:lnTo>
                <a:lnTo>
                  <a:pt x="5404" y="444"/>
                </a:lnTo>
                <a:lnTo>
                  <a:pt x="5411" y="412"/>
                </a:lnTo>
                <a:lnTo>
                  <a:pt x="5419" y="380"/>
                </a:lnTo>
                <a:lnTo>
                  <a:pt x="5428" y="350"/>
                </a:lnTo>
                <a:lnTo>
                  <a:pt x="5438" y="320"/>
                </a:lnTo>
                <a:lnTo>
                  <a:pt x="5448" y="292"/>
                </a:lnTo>
                <a:lnTo>
                  <a:pt x="5458" y="264"/>
                </a:lnTo>
                <a:lnTo>
                  <a:pt x="5470" y="238"/>
                </a:lnTo>
                <a:lnTo>
                  <a:pt x="5482" y="214"/>
                </a:lnTo>
                <a:lnTo>
                  <a:pt x="5494" y="190"/>
                </a:lnTo>
                <a:lnTo>
                  <a:pt x="5508" y="166"/>
                </a:lnTo>
                <a:lnTo>
                  <a:pt x="5521" y="146"/>
                </a:lnTo>
                <a:lnTo>
                  <a:pt x="5536" y="124"/>
                </a:lnTo>
                <a:lnTo>
                  <a:pt x="5550" y="106"/>
                </a:lnTo>
                <a:lnTo>
                  <a:pt x="5566" y="88"/>
                </a:lnTo>
                <a:lnTo>
                  <a:pt x="5581" y="72"/>
                </a:lnTo>
                <a:lnTo>
                  <a:pt x="5598" y="58"/>
                </a:lnTo>
                <a:lnTo>
                  <a:pt x="5615" y="44"/>
                </a:lnTo>
                <a:lnTo>
                  <a:pt x="5632" y="34"/>
                </a:lnTo>
                <a:lnTo>
                  <a:pt x="5649" y="24"/>
                </a:lnTo>
                <a:lnTo>
                  <a:pt x="5666" y="16"/>
                </a:lnTo>
                <a:lnTo>
                  <a:pt x="5684" y="10"/>
                </a:lnTo>
                <a:lnTo>
                  <a:pt x="5693" y="6"/>
                </a:lnTo>
                <a:lnTo>
                  <a:pt x="5702" y="4"/>
                </a:lnTo>
                <a:lnTo>
                  <a:pt x="5721" y="2"/>
                </a:lnTo>
                <a:lnTo>
                  <a:pt x="5739" y="0"/>
                </a:lnTo>
                <a:close/>
                <a:moveTo>
                  <a:pt x="5826" y="1209"/>
                </a:moveTo>
                <a:lnTo>
                  <a:pt x="5991" y="1209"/>
                </a:lnTo>
                <a:lnTo>
                  <a:pt x="5943" y="172"/>
                </a:lnTo>
                <a:lnTo>
                  <a:pt x="5866" y="172"/>
                </a:lnTo>
                <a:lnTo>
                  <a:pt x="5866" y="236"/>
                </a:lnTo>
                <a:lnTo>
                  <a:pt x="5779" y="236"/>
                </a:lnTo>
                <a:lnTo>
                  <a:pt x="5779" y="172"/>
                </a:lnTo>
                <a:lnTo>
                  <a:pt x="5700" y="172"/>
                </a:lnTo>
                <a:lnTo>
                  <a:pt x="5700" y="236"/>
                </a:lnTo>
                <a:lnTo>
                  <a:pt x="5613" y="236"/>
                </a:lnTo>
                <a:lnTo>
                  <a:pt x="5613" y="172"/>
                </a:lnTo>
                <a:lnTo>
                  <a:pt x="5536" y="172"/>
                </a:lnTo>
                <a:lnTo>
                  <a:pt x="5487" y="1207"/>
                </a:lnTo>
                <a:lnTo>
                  <a:pt x="5653" y="1207"/>
                </a:lnTo>
                <a:lnTo>
                  <a:pt x="5664" y="969"/>
                </a:lnTo>
                <a:lnTo>
                  <a:pt x="5665" y="957"/>
                </a:lnTo>
                <a:lnTo>
                  <a:pt x="5667" y="947"/>
                </a:lnTo>
                <a:lnTo>
                  <a:pt x="5670" y="929"/>
                </a:lnTo>
                <a:lnTo>
                  <a:pt x="5672" y="919"/>
                </a:lnTo>
                <a:lnTo>
                  <a:pt x="5675" y="911"/>
                </a:lnTo>
                <a:lnTo>
                  <a:pt x="5678" y="901"/>
                </a:lnTo>
                <a:lnTo>
                  <a:pt x="5681" y="893"/>
                </a:lnTo>
                <a:lnTo>
                  <a:pt x="5688" y="879"/>
                </a:lnTo>
                <a:lnTo>
                  <a:pt x="5696" y="867"/>
                </a:lnTo>
                <a:lnTo>
                  <a:pt x="5700" y="861"/>
                </a:lnTo>
                <a:lnTo>
                  <a:pt x="5705" y="855"/>
                </a:lnTo>
                <a:lnTo>
                  <a:pt x="5715" y="847"/>
                </a:lnTo>
                <a:lnTo>
                  <a:pt x="5718" y="845"/>
                </a:lnTo>
                <a:lnTo>
                  <a:pt x="5724" y="843"/>
                </a:lnTo>
                <a:lnTo>
                  <a:pt x="5731" y="841"/>
                </a:lnTo>
                <a:lnTo>
                  <a:pt x="5739" y="839"/>
                </a:lnTo>
                <a:lnTo>
                  <a:pt x="5748" y="841"/>
                </a:lnTo>
                <a:lnTo>
                  <a:pt x="5755" y="843"/>
                </a:lnTo>
                <a:lnTo>
                  <a:pt x="5761" y="845"/>
                </a:lnTo>
                <a:lnTo>
                  <a:pt x="5764" y="847"/>
                </a:lnTo>
                <a:lnTo>
                  <a:pt x="5769" y="851"/>
                </a:lnTo>
                <a:lnTo>
                  <a:pt x="5774" y="855"/>
                </a:lnTo>
                <a:lnTo>
                  <a:pt x="5778" y="861"/>
                </a:lnTo>
                <a:lnTo>
                  <a:pt x="5783" y="867"/>
                </a:lnTo>
                <a:lnTo>
                  <a:pt x="5787" y="873"/>
                </a:lnTo>
                <a:lnTo>
                  <a:pt x="5791" y="879"/>
                </a:lnTo>
                <a:lnTo>
                  <a:pt x="5798" y="893"/>
                </a:lnTo>
                <a:lnTo>
                  <a:pt x="5801" y="901"/>
                </a:lnTo>
                <a:lnTo>
                  <a:pt x="5804" y="911"/>
                </a:lnTo>
                <a:lnTo>
                  <a:pt x="5809" y="929"/>
                </a:lnTo>
                <a:lnTo>
                  <a:pt x="5811" y="937"/>
                </a:lnTo>
                <a:lnTo>
                  <a:pt x="5812" y="947"/>
                </a:lnTo>
                <a:lnTo>
                  <a:pt x="5814" y="957"/>
                </a:lnTo>
                <a:lnTo>
                  <a:pt x="5815" y="969"/>
                </a:lnTo>
                <a:lnTo>
                  <a:pt x="5826" y="1209"/>
                </a:lnTo>
                <a:close/>
                <a:moveTo>
                  <a:pt x="5816" y="537"/>
                </a:moveTo>
                <a:lnTo>
                  <a:pt x="5816" y="553"/>
                </a:lnTo>
                <a:lnTo>
                  <a:pt x="5814" y="567"/>
                </a:lnTo>
                <a:lnTo>
                  <a:pt x="5813" y="581"/>
                </a:lnTo>
                <a:lnTo>
                  <a:pt x="5810" y="597"/>
                </a:lnTo>
                <a:lnTo>
                  <a:pt x="5807" y="609"/>
                </a:lnTo>
                <a:lnTo>
                  <a:pt x="5803" y="623"/>
                </a:lnTo>
                <a:lnTo>
                  <a:pt x="5799" y="633"/>
                </a:lnTo>
                <a:lnTo>
                  <a:pt x="5794" y="645"/>
                </a:lnTo>
                <a:lnTo>
                  <a:pt x="5788" y="655"/>
                </a:lnTo>
                <a:lnTo>
                  <a:pt x="5782" y="663"/>
                </a:lnTo>
                <a:lnTo>
                  <a:pt x="5776" y="671"/>
                </a:lnTo>
                <a:lnTo>
                  <a:pt x="5769" y="677"/>
                </a:lnTo>
                <a:lnTo>
                  <a:pt x="5762" y="683"/>
                </a:lnTo>
                <a:lnTo>
                  <a:pt x="5755" y="687"/>
                </a:lnTo>
                <a:lnTo>
                  <a:pt x="5747" y="689"/>
                </a:lnTo>
                <a:lnTo>
                  <a:pt x="5739" y="689"/>
                </a:lnTo>
                <a:lnTo>
                  <a:pt x="5732" y="689"/>
                </a:lnTo>
                <a:lnTo>
                  <a:pt x="5724" y="687"/>
                </a:lnTo>
                <a:lnTo>
                  <a:pt x="5717" y="683"/>
                </a:lnTo>
                <a:lnTo>
                  <a:pt x="5710" y="677"/>
                </a:lnTo>
                <a:lnTo>
                  <a:pt x="5703" y="671"/>
                </a:lnTo>
                <a:lnTo>
                  <a:pt x="5697" y="663"/>
                </a:lnTo>
                <a:lnTo>
                  <a:pt x="5691" y="655"/>
                </a:lnTo>
                <a:lnTo>
                  <a:pt x="5685" y="645"/>
                </a:lnTo>
                <a:lnTo>
                  <a:pt x="5680" y="633"/>
                </a:lnTo>
                <a:lnTo>
                  <a:pt x="5676" y="623"/>
                </a:lnTo>
                <a:lnTo>
                  <a:pt x="5672" y="609"/>
                </a:lnTo>
                <a:lnTo>
                  <a:pt x="5669" y="597"/>
                </a:lnTo>
                <a:lnTo>
                  <a:pt x="5666" y="581"/>
                </a:lnTo>
                <a:lnTo>
                  <a:pt x="5664" y="567"/>
                </a:lnTo>
                <a:lnTo>
                  <a:pt x="5663" y="553"/>
                </a:lnTo>
                <a:lnTo>
                  <a:pt x="5663" y="537"/>
                </a:lnTo>
                <a:lnTo>
                  <a:pt x="5663" y="521"/>
                </a:lnTo>
                <a:lnTo>
                  <a:pt x="5664" y="505"/>
                </a:lnTo>
                <a:lnTo>
                  <a:pt x="5666" y="492"/>
                </a:lnTo>
                <a:lnTo>
                  <a:pt x="5669" y="478"/>
                </a:lnTo>
                <a:lnTo>
                  <a:pt x="5672" y="464"/>
                </a:lnTo>
                <a:lnTo>
                  <a:pt x="5676" y="452"/>
                </a:lnTo>
                <a:lnTo>
                  <a:pt x="5680" y="440"/>
                </a:lnTo>
                <a:lnTo>
                  <a:pt x="5685" y="430"/>
                </a:lnTo>
                <a:lnTo>
                  <a:pt x="5691" y="420"/>
                </a:lnTo>
                <a:lnTo>
                  <a:pt x="5697" y="410"/>
                </a:lnTo>
                <a:lnTo>
                  <a:pt x="5703" y="402"/>
                </a:lnTo>
                <a:lnTo>
                  <a:pt x="5710" y="396"/>
                </a:lnTo>
                <a:lnTo>
                  <a:pt x="5717" y="392"/>
                </a:lnTo>
                <a:lnTo>
                  <a:pt x="5724" y="388"/>
                </a:lnTo>
                <a:lnTo>
                  <a:pt x="5732" y="386"/>
                </a:lnTo>
                <a:lnTo>
                  <a:pt x="5739" y="384"/>
                </a:lnTo>
                <a:lnTo>
                  <a:pt x="5747" y="386"/>
                </a:lnTo>
                <a:lnTo>
                  <a:pt x="5755" y="388"/>
                </a:lnTo>
                <a:lnTo>
                  <a:pt x="5762" y="392"/>
                </a:lnTo>
                <a:lnTo>
                  <a:pt x="5769" y="396"/>
                </a:lnTo>
                <a:lnTo>
                  <a:pt x="5776" y="402"/>
                </a:lnTo>
                <a:lnTo>
                  <a:pt x="5782" y="410"/>
                </a:lnTo>
                <a:lnTo>
                  <a:pt x="5788" y="420"/>
                </a:lnTo>
                <a:lnTo>
                  <a:pt x="5794" y="430"/>
                </a:lnTo>
                <a:lnTo>
                  <a:pt x="5799" y="440"/>
                </a:lnTo>
                <a:lnTo>
                  <a:pt x="5803" y="452"/>
                </a:lnTo>
                <a:lnTo>
                  <a:pt x="5807" y="464"/>
                </a:lnTo>
                <a:lnTo>
                  <a:pt x="5810" y="478"/>
                </a:lnTo>
                <a:lnTo>
                  <a:pt x="5813" y="492"/>
                </a:lnTo>
                <a:lnTo>
                  <a:pt x="5814" y="505"/>
                </a:lnTo>
                <a:lnTo>
                  <a:pt x="5816" y="521"/>
                </a:lnTo>
                <a:lnTo>
                  <a:pt x="5816" y="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36784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4374-35D3-677A-0A39-C06DD3DA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08F16-4518-C2F0-E12A-6EC19FC28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B9B16-A597-692B-F993-9EBCC959F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79A4-A16C-434E-9481-ADBF895FF788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31982-F434-AEBC-4924-2BC025E2D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4A47-0CE8-C1BB-B0F1-6B094413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Suojausluokka">
            <a:extLst>
              <a:ext uri="{FF2B5EF4-FFF2-40B4-BE49-F238E27FC236}">
                <a16:creationId xmlns:a16="http://schemas.microsoft.com/office/drawing/2014/main" id="{BF21554B-DCC8-EFBD-B1F6-434392E3F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37715477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4374-35D3-677A-0A39-C06DD3DA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08F16-4518-C2F0-E12A-6EC19FC28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B9B16-A597-692B-F993-9EBCC959F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338C-C578-43C7-A709-E5B29FC74C84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31982-F434-AEBC-4924-2BC025E2D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4A47-0CE8-C1BB-B0F1-6B094413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Suojausluokka">
            <a:extLst>
              <a:ext uri="{FF2B5EF4-FFF2-40B4-BE49-F238E27FC236}">
                <a16:creationId xmlns:a16="http://schemas.microsoft.com/office/drawing/2014/main" id="{BF21554B-DCC8-EFBD-B1F6-434392E3F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0588" y="188640"/>
            <a:ext cx="1027525" cy="184666"/>
          </a:xfrm>
        </p:spPr>
        <p:txBody>
          <a:bodyPr wrap="none" anchor="t" anchorCtr="0">
            <a:sp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fi-FI" noProof="1"/>
              <a:t>[Suojausluokka]</a:t>
            </a:r>
          </a:p>
        </p:txBody>
      </p:sp>
    </p:spTree>
    <p:extLst>
      <p:ext uri="{BB962C8B-B14F-4D97-AF65-F5344CB8AC3E}">
        <p14:creationId xmlns:p14="http://schemas.microsoft.com/office/powerpoint/2010/main" val="48141697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slideLayouts/slideLayout13.xml" Type="http://schemas.openxmlformats.org/officeDocument/2006/relationships/slideLayout"/><Relationship Id="rId14" Target="../slideLayouts/slideLayout14.xml" Type="http://schemas.openxmlformats.org/officeDocument/2006/relationships/slideLayout"/><Relationship Id="rId15" Target="../slideLayouts/slideLayout15.xml" Type="http://schemas.openxmlformats.org/officeDocument/2006/relationships/slideLayout"/><Relationship Id="rId16" Target="../slideLayouts/slideLayout16.xml" Type="http://schemas.openxmlformats.org/officeDocument/2006/relationships/slideLayout"/><Relationship Id="rId17" Target="../slideLayouts/slideLayout17.xml" Type="http://schemas.openxmlformats.org/officeDocument/2006/relationships/slideLayout"/><Relationship Id="rId18" Target="../slideLayouts/slideLayout18.xml" Type="http://schemas.openxmlformats.org/officeDocument/2006/relationships/slideLayout"/><Relationship Id="rId19" Target="../slideLayouts/slideLayout19.xml" Type="http://schemas.openxmlformats.org/officeDocument/2006/relationships/slideLayout"/><Relationship Id="rId2" Target="../slideLayouts/slideLayout2.xml" Type="http://schemas.openxmlformats.org/officeDocument/2006/relationships/slideLayout"/><Relationship Id="rId20" Target="../slideLayouts/slideLayout20.xml" Type="http://schemas.openxmlformats.org/officeDocument/2006/relationships/slideLayout"/><Relationship Id="rId21" Target="../slideLayouts/slideLayout21.xml" Type="http://schemas.openxmlformats.org/officeDocument/2006/relationships/slideLayout"/><Relationship Id="rId22" Target="../slideLayouts/slideLayout22.xml" Type="http://schemas.openxmlformats.org/officeDocument/2006/relationships/slideLayout"/><Relationship Id="rId23" Target="../slideLayouts/slideLayout23.xml" Type="http://schemas.openxmlformats.org/officeDocument/2006/relationships/slideLayout"/><Relationship Id="rId24" Target="../slideLayouts/slideLayout24.xml" Type="http://schemas.openxmlformats.org/officeDocument/2006/relationships/slideLayout"/><Relationship Id="rId25" Target="../slideLayouts/slideLayout25.xml" Type="http://schemas.openxmlformats.org/officeDocument/2006/relationships/slideLayout"/><Relationship Id="rId26" Target="../slideLayouts/slideLayout26.xml" Type="http://schemas.openxmlformats.org/officeDocument/2006/relationships/slideLayout"/><Relationship Id="rId27" Target="../slideLayouts/slideLayout27.xml" Type="http://schemas.openxmlformats.org/officeDocument/2006/relationships/slideLayout"/><Relationship Id="rId28" Target="../slideLayouts/slideLayout28.xml" Type="http://schemas.openxmlformats.org/officeDocument/2006/relationships/slideLayout"/><Relationship Id="rId29" Target="../slideLayouts/slideLayout29.xml" Type="http://schemas.openxmlformats.org/officeDocument/2006/relationships/slideLayout"/><Relationship Id="rId3" Target="../slideLayouts/slideLayout3.xml" Type="http://schemas.openxmlformats.org/officeDocument/2006/relationships/slideLayout"/><Relationship Id="rId30" Target="../slideLayouts/slideLayout30.xml" Type="http://schemas.openxmlformats.org/officeDocument/2006/relationships/slideLayout"/><Relationship Id="rId31" Target="../slideLayouts/slideLayout31.xml" Type="http://schemas.openxmlformats.org/officeDocument/2006/relationships/slideLayout"/><Relationship Id="rId32" Target="../slideLayouts/slideLayout32.xml" Type="http://schemas.openxmlformats.org/officeDocument/2006/relationships/slideLayout"/><Relationship Id="rId33" Target="../slideLayouts/slideLayout33.xml" Type="http://schemas.openxmlformats.org/officeDocument/2006/relationships/slideLayout"/><Relationship Id="rId34" Target="../slideLayouts/slideLayout34.xml" Type="http://schemas.openxmlformats.org/officeDocument/2006/relationships/slideLayout"/><Relationship Id="rId35" Target="../slideLayouts/slideLayout35.xml" Type="http://schemas.openxmlformats.org/officeDocument/2006/relationships/slideLayout"/><Relationship Id="rId36" Target="../slideLayouts/slideLayout36.xml" Type="http://schemas.openxmlformats.org/officeDocument/2006/relationships/slideLayout"/><Relationship Id="rId37" Target="../slideLayouts/slideLayout37.xml" Type="http://schemas.openxmlformats.org/officeDocument/2006/relationships/slideLayout"/><Relationship Id="rId38" Target="../slideLayouts/slideLayout38.xml" Type="http://schemas.openxmlformats.org/officeDocument/2006/relationships/slideLayout"/><Relationship Id="rId39" Target="../slideLayouts/slideLayout39.xml" Type="http://schemas.openxmlformats.org/officeDocument/2006/relationships/slideLayout"/><Relationship Id="rId4" Target="../slideLayouts/slideLayout4.xml" Type="http://schemas.openxmlformats.org/officeDocument/2006/relationships/slideLayout"/><Relationship Id="rId40" Target="../slideLayouts/slideLayout40.xml" Type="http://schemas.openxmlformats.org/officeDocument/2006/relationships/slideLayout"/><Relationship Id="rId41" Target="../slideLayouts/slideLayout41.xml" Type="http://schemas.openxmlformats.org/officeDocument/2006/relationships/slideLayout"/><Relationship Id="rId42" Target="../slideLayouts/slideLayout42.xml" Type="http://schemas.openxmlformats.org/officeDocument/2006/relationships/slideLayout"/><Relationship Id="rId43" Target="../slideLayouts/slideLayout43.xml" Type="http://schemas.openxmlformats.org/officeDocument/2006/relationships/slideLayout"/><Relationship Id="rId44" Target="../slideLayouts/slideLayout44.xml" Type="http://schemas.openxmlformats.org/officeDocument/2006/relationships/slideLayout"/><Relationship Id="rId45" Target="../slideLayouts/slideLayout45.xml" Type="http://schemas.openxmlformats.org/officeDocument/2006/relationships/slideLayout"/><Relationship Id="rId46" Target="../slideLayouts/slideLayout46.xml" Type="http://schemas.openxmlformats.org/officeDocument/2006/relationships/slideLayout"/><Relationship Id="rId47" Target="../slideLayouts/slideLayout47.xml" Type="http://schemas.openxmlformats.org/officeDocument/2006/relationships/slideLayout"/><Relationship Id="rId48" Target="../slideLayouts/slideLayout48.xml" Type="http://schemas.openxmlformats.org/officeDocument/2006/relationships/slideLayout"/><Relationship Id="rId49" Target="../slideLayouts/slideLayout49.xml" Type="http://schemas.openxmlformats.org/officeDocument/2006/relationships/slideLayout"/><Relationship Id="rId5" Target="../slideLayouts/slideLayout5.xml" Type="http://schemas.openxmlformats.org/officeDocument/2006/relationships/slideLayout"/><Relationship Id="rId50" Target="../slideLayouts/slideLayout50.xml" Type="http://schemas.openxmlformats.org/officeDocument/2006/relationships/slideLayout"/><Relationship Id="rId51" Target="../slideLayouts/slideLayout51.xml" Type="http://schemas.openxmlformats.org/officeDocument/2006/relationships/slideLayout"/><Relationship Id="rId52" Target="../slideLayouts/slideLayout52.xml" Type="http://schemas.openxmlformats.org/officeDocument/2006/relationships/slideLayout"/><Relationship Id="rId53" Target="../slideLayouts/slideLayout53.xml" Type="http://schemas.openxmlformats.org/officeDocument/2006/relationships/slideLayout"/><Relationship Id="rId54" Target="../slideLayouts/slideLayout54.xml" Type="http://schemas.openxmlformats.org/officeDocument/2006/relationships/slideLayout"/><Relationship Id="rId55" Target="../slideLayouts/slideLayout55.xml" Type="http://schemas.openxmlformats.org/officeDocument/2006/relationships/slideLayout"/><Relationship Id="rId56" Target="../slideLayouts/slideLayout56.xml" Type="http://schemas.openxmlformats.org/officeDocument/2006/relationships/slideLayout"/><Relationship Id="rId57" Target="../slideLayouts/slideLayout57.xml" Type="http://schemas.openxmlformats.org/officeDocument/2006/relationships/slideLayout"/><Relationship Id="rId58" Target="../slideLayouts/slideLayout58.xml" Type="http://schemas.openxmlformats.org/officeDocument/2006/relationships/slideLayout"/><Relationship Id="rId59" Target="../theme/theme1.xml" Type="http://schemas.openxmlformats.org/officeDocument/2006/relationships/theme"/><Relationship Id="rId6" Target="../slideLayouts/slideLayout6.xml" Type="http://schemas.openxmlformats.org/officeDocument/2006/relationships/slideLayout"/><Relationship Id="rId60" Target="../media/image1.png" Type="http://schemas.openxmlformats.org/officeDocument/2006/relationships/image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slideLayouts/slideLayout59.xml" Type="http://schemas.openxmlformats.org/officeDocument/2006/relationships/slideLayout"/><Relationship Id="rId10" Target="../slideLayouts/slideLayout68.xml" Type="http://schemas.openxmlformats.org/officeDocument/2006/relationships/slideLayout"/><Relationship Id="rId11" Target="../slideLayouts/slideLayout69.xml" Type="http://schemas.openxmlformats.org/officeDocument/2006/relationships/slideLayout"/><Relationship Id="rId12" Target="../slideLayouts/slideLayout70.xml" Type="http://schemas.openxmlformats.org/officeDocument/2006/relationships/slideLayout"/><Relationship Id="rId13" Target="../slideLayouts/slideLayout71.xml" Type="http://schemas.openxmlformats.org/officeDocument/2006/relationships/slideLayout"/><Relationship Id="rId14" Target="../slideLayouts/slideLayout72.xml" Type="http://schemas.openxmlformats.org/officeDocument/2006/relationships/slideLayout"/><Relationship Id="rId15" Target="../slideLayouts/slideLayout73.xml" Type="http://schemas.openxmlformats.org/officeDocument/2006/relationships/slideLayout"/><Relationship Id="rId16" Target="../slideLayouts/slideLayout74.xml" Type="http://schemas.openxmlformats.org/officeDocument/2006/relationships/slideLayout"/><Relationship Id="rId17" Target="../slideLayouts/slideLayout75.xml" Type="http://schemas.openxmlformats.org/officeDocument/2006/relationships/slideLayout"/><Relationship Id="rId18" Target="../slideLayouts/slideLayout76.xml" Type="http://schemas.openxmlformats.org/officeDocument/2006/relationships/slideLayout"/><Relationship Id="rId19" Target="../slideLayouts/slideLayout77.xml" Type="http://schemas.openxmlformats.org/officeDocument/2006/relationships/slideLayout"/><Relationship Id="rId2" Target="../slideLayouts/slideLayout60.xml" Type="http://schemas.openxmlformats.org/officeDocument/2006/relationships/slideLayout"/><Relationship Id="rId20" Target="../slideLayouts/slideLayout78.xml" Type="http://schemas.openxmlformats.org/officeDocument/2006/relationships/slideLayout"/><Relationship Id="rId21" Target="../slideLayouts/slideLayout79.xml" Type="http://schemas.openxmlformats.org/officeDocument/2006/relationships/slideLayout"/><Relationship Id="rId22" Target="../slideLayouts/slideLayout80.xml" Type="http://schemas.openxmlformats.org/officeDocument/2006/relationships/slideLayout"/><Relationship Id="rId23" Target="../slideLayouts/slideLayout81.xml" Type="http://schemas.openxmlformats.org/officeDocument/2006/relationships/slideLayout"/><Relationship Id="rId24" Target="../slideLayouts/slideLayout82.xml" Type="http://schemas.openxmlformats.org/officeDocument/2006/relationships/slideLayout"/><Relationship Id="rId25" Target="../slideLayouts/slideLayout83.xml" Type="http://schemas.openxmlformats.org/officeDocument/2006/relationships/slideLayout"/><Relationship Id="rId26" Target="../slideLayouts/slideLayout84.xml" Type="http://schemas.openxmlformats.org/officeDocument/2006/relationships/slideLayout"/><Relationship Id="rId27" Target="../slideLayouts/slideLayout85.xml" Type="http://schemas.openxmlformats.org/officeDocument/2006/relationships/slideLayout"/><Relationship Id="rId28" Target="../slideLayouts/slideLayout86.xml" Type="http://schemas.openxmlformats.org/officeDocument/2006/relationships/slideLayout"/><Relationship Id="rId29" Target="../slideLayouts/slideLayout87.xml" Type="http://schemas.openxmlformats.org/officeDocument/2006/relationships/slideLayout"/><Relationship Id="rId3" Target="../slideLayouts/slideLayout61.xml" Type="http://schemas.openxmlformats.org/officeDocument/2006/relationships/slideLayout"/><Relationship Id="rId30" Target="../slideLayouts/slideLayout88.xml" Type="http://schemas.openxmlformats.org/officeDocument/2006/relationships/slideLayout"/><Relationship Id="rId31" Target="../slideLayouts/slideLayout89.xml" Type="http://schemas.openxmlformats.org/officeDocument/2006/relationships/slideLayout"/><Relationship Id="rId32" Target="../slideLayouts/slideLayout90.xml" Type="http://schemas.openxmlformats.org/officeDocument/2006/relationships/slideLayout"/><Relationship Id="rId33" Target="../slideLayouts/slideLayout91.xml" Type="http://schemas.openxmlformats.org/officeDocument/2006/relationships/slideLayout"/><Relationship Id="rId34" Target="../slideLayouts/slideLayout92.xml" Type="http://schemas.openxmlformats.org/officeDocument/2006/relationships/slideLayout"/><Relationship Id="rId35" Target="../slideLayouts/slideLayout93.xml" Type="http://schemas.openxmlformats.org/officeDocument/2006/relationships/slideLayout"/><Relationship Id="rId36" Target="../slideLayouts/slideLayout94.xml" Type="http://schemas.openxmlformats.org/officeDocument/2006/relationships/slideLayout"/><Relationship Id="rId37" Target="../slideLayouts/slideLayout95.xml" Type="http://schemas.openxmlformats.org/officeDocument/2006/relationships/slideLayout"/><Relationship Id="rId38" Target="../slideLayouts/slideLayout96.xml" Type="http://schemas.openxmlformats.org/officeDocument/2006/relationships/slideLayout"/><Relationship Id="rId39" Target="../slideLayouts/slideLayout97.xml" Type="http://schemas.openxmlformats.org/officeDocument/2006/relationships/slideLayout"/><Relationship Id="rId4" Target="../slideLayouts/slideLayout62.xml" Type="http://schemas.openxmlformats.org/officeDocument/2006/relationships/slideLayout"/><Relationship Id="rId40" Target="../slideLayouts/slideLayout98.xml" Type="http://schemas.openxmlformats.org/officeDocument/2006/relationships/slideLayout"/><Relationship Id="rId41" Target="../slideLayouts/slideLayout99.xml" Type="http://schemas.openxmlformats.org/officeDocument/2006/relationships/slideLayout"/><Relationship Id="rId42" Target="../slideLayouts/slideLayout100.xml" Type="http://schemas.openxmlformats.org/officeDocument/2006/relationships/slideLayout"/><Relationship Id="rId43" Target="../slideLayouts/slideLayout101.xml" Type="http://schemas.openxmlformats.org/officeDocument/2006/relationships/slideLayout"/><Relationship Id="rId44" Target="../slideLayouts/slideLayout102.xml" Type="http://schemas.openxmlformats.org/officeDocument/2006/relationships/slideLayout"/><Relationship Id="rId45" Target="../slideLayouts/slideLayout103.xml" Type="http://schemas.openxmlformats.org/officeDocument/2006/relationships/slideLayout"/><Relationship Id="rId46" Target="../slideLayouts/slideLayout104.xml" Type="http://schemas.openxmlformats.org/officeDocument/2006/relationships/slideLayout"/><Relationship Id="rId47" Target="../slideLayouts/slideLayout105.xml" Type="http://schemas.openxmlformats.org/officeDocument/2006/relationships/slideLayout"/><Relationship Id="rId48" Target="../slideLayouts/slideLayout106.xml" Type="http://schemas.openxmlformats.org/officeDocument/2006/relationships/slideLayout"/><Relationship Id="rId49" Target="../slideLayouts/slideLayout107.xml" Type="http://schemas.openxmlformats.org/officeDocument/2006/relationships/slideLayout"/><Relationship Id="rId5" Target="../slideLayouts/slideLayout63.xml" Type="http://schemas.openxmlformats.org/officeDocument/2006/relationships/slideLayout"/><Relationship Id="rId50" Target="../slideLayouts/slideLayout108.xml" Type="http://schemas.openxmlformats.org/officeDocument/2006/relationships/slideLayout"/><Relationship Id="rId51" Target="../slideLayouts/slideLayout109.xml" Type="http://schemas.openxmlformats.org/officeDocument/2006/relationships/slideLayout"/><Relationship Id="rId52" Target="../slideLayouts/slideLayout110.xml" Type="http://schemas.openxmlformats.org/officeDocument/2006/relationships/slideLayout"/><Relationship Id="rId53" Target="../theme/theme2.xml" Type="http://schemas.openxmlformats.org/officeDocument/2006/relationships/theme"/><Relationship Id="rId54" Target="../media/image1.png" Type="http://schemas.openxmlformats.org/officeDocument/2006/relationships/image"/><Relationship Id="rId6" Target="../slideLayouts/slideLayout64.xml" Type="http://schemas.openxmlformats.org/officeDocument/2006/relationships/slideLayout"/><Relationship Id="rId7" Target="../slideLayouts/slideLayout65.xml" Type="http://schemas.openxmlformats.org/officeDocument/2006/relationships/slideLayout"/><Relationship Id="rId8" Target="../slideLayouts/slideLayout66.xml" Type="http://schemas.openxmlformats.org/officeDocument/2006/relationships/slideLayout"/><Relationship Id="rId9" Target="../slideLayouts/slideLayout67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88E84A-BF9E-327C-1FA8-C2FDADD37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04664"/>
            <a:ext cx="10944226" cy="100811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ABC4E-7089-98AF-A42F-0177C98C5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700213"/>
            <a:ext cx="10944226" cy="41767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A7FF6-0302-2BAA-65D2-F839F9950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2662" y="6237312"/>
            <a:ext cx="1081087" cy="2158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C28485A-15C2-4511-9EF2-4945533A2709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17048-0D86-0A75-AD77-3ECF34266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3750" y="6237312"/>
            <a:ext cx="8208714" cy="21587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CEAD0-DA66-FDC2-FC43-9B629A4F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7" y="6237312"/>
            <a:ext cx="358775" cy="2158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9FD854-9F26-0725-9F58-8824084D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609986" y="6057336"/>
            <a:ext cx="1247052" cy="396000"/>
            <a:chOff x="1249363" y="1887538"/>
            <a:chExt cx="9688513" cy="307657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01BE9A52-2086-037F-91CC-8925275293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DB47C26-F449-99EE-DC34-4E7D2CF943A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7" name="(logo)" descr="Z:\GRW (grow)\logot\copyright_grow.png" hidden="1">
            <a:extLst>
              <a:ext uri="{FF2B5EF4-FFF2-40B4-BE49-F238E27FC236}">
                <a16:creationId xmlns:a16="http://schemas.microsoft.com/office/drawing/2014/main" id="{00D2EA4E-1B43-1078-649E-4F38EC1829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(c)" hidden="1">
            <a:extLst>
              <a:ext uri="{FF2B5EF4-FFF2-40B4-BE49-F238E27FC236}">
                <a16:creationId xmlns:a16="http://schemas.microsoft.com/office/drawing/2014/main" id="{4BDA9D0B-B802-6624-C6C6-4D28B029A6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013769" y="6885480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</a:rPr>
              <a:t>©grow. for</a:t>
            </a:r>
            <a:r>
              <a:rPr lang="fi-FI" sz="200" baseline="0">
                <a:solidFill>
                  <a:schemeClr val="bg1"/>
                </a:solidFill>
              </a:rPr>
              <a:t> kela</a:t>
            </a:r>
            <a:endParaRPr lang="en-GB" sz="200" err="1">
              <a:solidFill>
                <a:schemeClr val="bg1"/>
              </a:solidFill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6E71AA7-C5FA-EF6D-F33D-6994D39055B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585575" y="63500"/>
            <a:ext cx="5683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i-FI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JULKINEN</a:t>
            </a:r>
          </a:p>
        </p:txBody>
      </p:sp>
    </p:spTree>
    <p:extLst>
      <p:ext uri="{BB962C8B-B14F-4D97-AF65-F5344CB8AC3E}">
        <p14:creationId xmlns:p14="http://schemas.microsoft.com/office/powerpoint/2010/main" val="706360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  <p:sldLayoutId id="2147483696" r:id="rId6"/>
    <p:sldLayoutId id="2147483701" r:id="rId7"/>
    <p:sldLayoutId id="2147483713" r:id="rId8"/>
    <p:sldLayoutId id="2147483702" r:id="rId9"/>
    <p:sldLayoutId id="2147483703" r:id="rId10"/>
    <p:sldLayoutId id="2147483707" r:id="rId11"/>
    <p:sldLayoutId id="2147483712" r:id="rId12"/>
    <p:sldLayoutId id="2147483708" r:id="rId13"/>
    <p:sldLayoutId id="2147483705" r:id="rId14"/>
    <p:sldLayoutId id="2147483694" r:id="rId15"/>
    <p:sldLayoutId id="2147483695" r:id="rId16"/>
    <p:sldLayoutId id="2147483665" r:id="rId17"/>
    <p:sldLayoutId id="2147483666" r:id="rId18"/>
    <p:sldLayoutId id="2147483667" r:id="rId19"/>
    <p:sldLayoutId id="2147483668" r:id="rId20"/>
    <p:sldLayoutId id="2147483656" r:id="rId21"/>
    <p:sldLayoutId id="2147483650" r:id="rId22"/>
    <p:sldLayoutId id="2147483651" r:id="rId23"/>
    <p:sldLayoutId id="2147483658" r:id="rId24"/>
    <p:sldLayoutId id="2147483671" r:id="rId25"/>
    <p:sldLayoutId id="2147483652" r:id="rId26"/>
    <p:sldLayoutId id="2147483653" r:id="rId27"/>
    <p:sldLayoutId id="2147483673" r:id="rId28"/>
    <p:sldLayoutId id="2147483697" r:id="rId29"/>
    <p:sldLayoutId id="2147483698" r:id="rId30"/>
    <p:sldLayoutId id="2147483699" r:id="rId31"/>
    <p:sldLayoutId id="2147483700" r:id="rId32"/>
    <p:sldLayoutId id="2147483659" r:id="rId33"/>
    <p:sldLayoutId id="2147483660" r:id="rId34"/>
    <p:sldLayoutId id="2147483674" r:id="rId35"/>
    <p:sldLayoutId id="2147483675" r:id="rId36"/>
    <p:sldLayoutId id="2147483676" r:id="rId37"/>
    <p:sldLayoutId id="2147483677" r:id="rId38"/>
    <p:sldLayoutId id="2147483678" r:id="rId39"/>
    <p:sldLayoutId id="2147483679" r:id="rId40"/>
    <p:sldLayoutId id="2147483680" r:id="rId41"/>
    <p:sldLayoutId id="2147483681" r:id="rId42"/>
    <p:sldLayoutId id="2147483682" r:id="rId43"/>
    <p:sldLayoutId id="2147483686" r:id="rId44"/>
    <p:sldLayoutId id="2147483687" r:id="rId45"/>
    <p:sldLayoutId id="2147483688" r:id="rId46"/>
    <p:sldLayoutId id="2147483689" r:id="rId47"/>
    <p:sldLayoutId id="2147483690" r:id="rId48"/>
    <p:sldLayoutId id="2147483691" r:id="rId49"/>
    <p:sldLayoutId id="2147483692" r:id="rId50"/>
    <p:sldLayoutId id="2147483693" r:id="rId51"/>
    <p:sldLayoutId id="2147483684" r:id="rId52"/>
    <p:sldLayoutId id="2147483654" r:id="rId53"/>
    <p:sldLayoutId id="2147483655" r:id="rId54"/>
    <p:sldLayoutId id="2147483669" r:id="rId55"/>
    <p:sldLayoutId id="2147483670" r:id="rId56"/>
    <p:sldLayoutId id="2147483672" r:id="rId57"/>
    <p:sldLayoutId id="2147483683" r:id="rId5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87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3150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1925" indent="-358775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9113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57413" indent="-368300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788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230563" indent="-358775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5" orient="horz" pos="3702" userDrawn="1">
          <p15:clr>
            <a:srgbClr val="F26B43"/>
          </p15:clr>
        </p15:guide>
        <p15:guide id="7" orient="horz" pos="890" userDrawn="1">
          <p15:clr>
            <a:srgbClr val="F26B43"/>
          </p15:clr>
        </p15:guide>
        <p15:guide id="8" orient="horz" pos="1071" userDrawn="1">
          <p15:clr>
            <a:srgbClr val="F26B43"/>
          </p15:clr>
        </p15:guide>
        <p15:guide id="11" pos="393" userDrawn="1">
          <p15:clr>
            <a:srgbClr val="F26B43"/>
          </p15:clr>
        </p15:guide>
        <p15:guide id="12" pos="7287" userDrawn="1">
          <p15:clr>
            <a:srgbClr val="F26B43"/>
          </p15:clr>
        </p15:guide>
        <p15:guide id="13" pos="619" userDrawn="1">
          <p15:clr>
            <a:srgbClr val="F26B43"/>
          </p15:clr>
        </p15:guide>
        <p15:guide id="1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88E84A-BF9E-327C-1FA8-C2FDADD37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33374"/>
            <a:ext cx="10944226" cy="107940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ABC4E-7089-98AF-A42F-0177C98C5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700213"/>
            <a:ext cx="10944226" cy="41767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A7FF6-0302-2BAA-65D2-F839F9950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2662" y="6237312"/>
            <a:ext cx="1081087" cy="2158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4F62C2F-7A7F-48C2-87CA-0A25C8E6DCF7}" type="datetime1">
              <a:rPr lang="fi-FI" noProof="0" smtClean="0"/>
              <a:t>5.10.2026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17048-0D86-0A75-AD77-3ECF34266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3750" y="6237312"/>
            <a:ext cx="8208714" cy="21587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Yksikkö/Projekti/Esittäjä | Esityksen otsikko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CEAD0-DA66-FDC2-FC43-9B629A4F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7" y="6237312"/>
            <a:ext cx="358775" cy="21587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9691DCA-D96E-46D4-9980-4E905144BA5C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9FD854-9F26-0725-9F58-8824084D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609986" y="6057336"/>
            <a:ext cx="1247052" cy="396000"/>
            <a:chOff x="1249363" y="1887538"/>
            <a:chExt cx="9688513" cy="307657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01BE9A52-2086-037F-91CC-8925275293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783763" y="1887538"/>
              <a:ext cx="1154113" cy="1150938"/>
            </a:xfrm>
            <a:custGeom>
              <a:avLst/>
              <a:gdLst>
                <a:gd name="T0" fmla="*/ 419 w 727"/>
                <a:gd name="T1" fmla="*/ 10 h 1451"/>
                <a:gd name="T2" fmla="*/ 471 w 727"/>
                <a:gd name="T3" fmla="*/ 34 h 1451"/>
                <a:gd name="T4" fmla="*/ 536 w 727"/>
                <a:gd name="T5" fmla="*/ 88 h 1451"/>
                <a:gd name="T6" fmla="*/ 595 w 727"/>
                <a:gd name="T7" fmla="*/ 166 h 1451"/>
                <a:gd name="T8" fmla="*/ 644 w 727"/>
                <a:gd name="T9" fmla="*/ 264 h 1451"/>
                <a:gd name="T10" fmla="*/ 684 w 727"/>
                <a:gd name="T11" fmla="*/ 380 h 1451"/>
                <a:gd name="T12" fmla="*/ 711 w 727"/>
                <a:gd name="T13" fmla="*/ 509 h 1451"/>
                <a:gd name="T14" fmla="*/ 724 w 727"/>
                <a:gd name="T15" fmla="*/ 633 h 1451"/>
                <a:gd name="T16" fmla="*/ 727 w 727"/>
                <a:gd name="T17" fmla="*/ 763 h 1451"/>
                <a:gd name="T18" fmla="*/ 716 w 727"/>
                <a:gd name="T19" fmla="*/ 907 h 1451"/>
                <a:gd name="T20" fmla="*/ 699 w 727"/>
                <a:gd name="T21" fmla="*/ 1009 h 1451"/>
                <a:gd name="T22" fmla="*/ 665 w 727"/>
                <a:gd name="T23" fmla="*/ 1131 h 1451"/>
                <a:gd name="T24" fmla="*/ 621 w 727"/>
                <a:gd name="T25" fmla="*/ 1239 h 1451"/>
                <a:gd name="T26" fmla="*/ 567 w 727"/>
                <a:gd name="T27" fmla="*/ 1327 h 1451"/>
                <a:gd name="T28" fmla="*/ 505 w 727"/>
                <a:gd name="T29" fmla="*/ 1395 h 1451"/>
                <a:gd name="T30" fmla="*/ 437 w 727"/>
                <a:gd name="T31" fmla="*/ 1437 h 1451"/>
                <a:gd name="T32" fmla="*/ 382 w 727"/>
                <a:gd name="T33" fmla="*/ 1451 h 1451"/>
                <a:gd name="T34" fmla="*/ 308 w 727"/>
                <a:gd name="T35" fmla="*/ 1443 h 1451"/>
                <a:gd name="T36" fmla="*/ 256 w 727"/>
                <a:gd name="T37" fmla="*/ 1419 h 1451"/>
                <a:gd name="T38" fmla="*/ 190 w 727"/>
                <a:gd name="T39" fmla="*/ 1363 h 1451"/>
                <a:gd name="T40" fmla="*/ 132 w 727"/>
                <a:gd name="T41" fmla="*/ 1285 h 1451"/>
                <a:gd name="T42" fmla="*/ 82 w 727"/>
                <a:gd name="T43" fmla="*/ 1187 h 1451"/>
                <a:gd name="T44" fmla="*/ 43 w 727"/>
                <a:gd name="T45" fmla="*/ 1071 h 1451"/>
                <a:gd name="T46" fmla="*/ 16 w 727"/>
                <a:gd name="T47" fmla="*/ 941 h 1451"/>
                <a:gd name="T48" fmla="*/ 3 w 727"/>
                <a:gd name="T49" fmla="*/ 817 h 1451"/>
                <a:gd name="T50" fmla="*/ 0 w 727"/>
                <a:gd name="T51" fmla="*/ 689 h 1451"/>
                <a:gd name="T52" fmla="*/ 11 w 727"/>
                <a:gd name="T53" fmla="*/ 545 h 1451"/>
                <a:gd name="T54" fmla="*/ 28 w 727"/>
                <a:gd name="T55" fmla="*/ 444 h 1451"/>
                <a:gd name="T56" fmla="*/ 62 w 727"/>
                <a:gd name="T57" fmla="*/ 320 h 1451"/>
                <a:gd name="T58" fmla="*/ 106 w 727"/>
                <a:gd name="T59" fmla="*/ 214 h 1451"/>
                <a:gd name="T60" fmla="*/ 160 w 727"/>
                <a:gd name="T61" fmla="*/ 124 h 1451"/>
                <a:gd name="T62" fmla="*/ 222 w 727"/>
                <a:gd name="T63" fmla="*/ 58 h 1451"/>
                <a:gd name="T64" fmla="*/ 290 w 727"/>
                <a:gd name="T65" fmla="*/ 16 h 1451"/>
                <a:gd name="T66" fmla="*/ 345 w 727"/>
                <a:gd name="T67" fmla="*/ 2 h 1451"/>
                <a:gd name="T68" fmla="*/ 567 w 727"/>
                <a:gd name="T69" fmla="*/ 172 h 1451"/>
                <a:gd name="T70" fmla="*/ 403 w 727"/>
                <a:gd name="T71" fmla="*/ 172 h 1451"/>
                <a:gd name="T72" fmla="*/ 237 w 727"/>
                <a:gd name="T73" fmla="*/ 172 h 1451"/>
                <a:gd name="T74" fmla="*/ 288 w 727"/>
                <a:gd name="T75" fmla="*/ 969 h 1451"/>
                <a:gd name="T76" fmla="*/ 296 w 727"/>
                <a:gd name="T77" fmla="*/ 919 h 1451"/>
                <a:gd name="T78" fmla="*/ 312 w 727"/>
                <a:gd name="T79" fmla="*/ 879 h 1451"/>
                <a:gd name="T80" fmla="*/ 339 w 727"/>
                <a:gd name="T81" fmla="*/ 847 h 1451"/>
                <a:gd name="T82" fmla="*/ 363 w 727"/>
                <a:gd name="T83" fmla="*/ 839 h 1451"/>
                <a:gd name="T84" fmla="*/ 388 w 727"/>
                <a:gd name="T85" fmla="*/ 847 h 1451"/>
                <a:gd name="T86" fmla="*/ 407 w 727"/>
                <a:gd name="T87" fmla="*/ 867 h 1451"/>
                <a:gd name="T88" fmla="*/ 425 w 727"/>
                <a:gd name="T89" fmla="*/ 901 h 1451"/>
                <a:gd name="T90" fmla="*/ 436 w 727"/>
                <a:gd name="T91" fmla="*/ 947 h 1451"/>
                <a:gd name="T92" fmla="*/ 440 w 727"/>
                <a:gd name="T93" fmla="*/ 537 h 1451"/>
                <a:gd name="T94" fmla="*/ 434 w 727"/>
                <a:gd name="T95" fmla="*/ 597 h 1451"/>
                <a:gd name="T96" fmla="*/ 418 w 727"/>
                <a:gd name="T97" fmla="*/ 645 h 1451"/>
                <a:gd name="T98" fmla="*/ 393 w 727"/>
                <a:gd name="T99" fmla="*/ 677 h 1451"/>
                <a:gd name="T100" fmla="*/ 363 w 727"/>
                <a:gd name="T101" fmla="*/ 689 h 1451"/>
                <a:gd name="T102" fmla="*/ 334 w 727"/>
                <a:gd name="T103" fmla="*/ 677 h 1451"/>
                <a:gd name="T104" fmla="*/ 309 w 727"/>
                <a:gd name="T105" fmla="*/ 645 h 1451"/>
                <a:gd name="T106" fmla="*/ 293 w 727"/>
                <a:gd name="T107" fmla="*/ 597 h 1451"/>
                <a:gd name="T108" fmla="*/ 287 w 727"/>
                <a:gd name="T109" fmla="*/ 537 h 1451"/>
                <a:gd name="T110" fmla="*/ 293 w 727"/>
                <a:gd name="T111" fmla="*/ 478 h 1451"/>
                <a:gd name="T112" fmla="*/ 309 w 727"/>
                <a:gd name="T113" fmla="*/ 430 h 1451"/>
                <a:gd name="T114" fmla="*/ 334 w 727"/>
                <a:gd name="T115" fmla="*/ 396 h 1451"/>
                <a:gd name="T116" fmla="*/ 363 w 727"/>
                <a:gd name="T117" fmla="*/ 384 h 1451"/>
                <a:gd name="T118" fmla="*/ 393 w 727"/>
                <a:gd name="T119" fmla="*/ 396 h 1451"/>
                <a:gd name="T120" fmla="*/ 418 w 727"/>
                <a:gd name="T121" fmla="*/ 430 h 1451"/>
                <a:gd name="T122" fmla="*/ 434 w 727"/>
                <a:gd name="T123" fmla="*/ 478 h 1451"/>
                <a:gd name="T124" fmla="*/ 440 w 727"/>
                <a:gd name="T125" fmla="*/ 537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7" h="1451">
                  <a:moveTo>
                    <a:pt x="363" y="0"/>
                  </a:moveTo>
                  <a:lnTo>
                    <a:pt x="382" y="2"/>
                  </a:lnTo>
                  <a:lnTo>
                    <a:pt x="401" y="4"/>
                  </a:lnTo>
                  <a:lnTo>
                    <a:pt x="419" y="10"/>
                  </a:lnTo>
                  <a:lnTo>
                    <a:pt x="437" y="16"/>
                  </a:lnTo>
                  <a:lnTo>
                    <a:pt x="454" y="24"/>
                  </a:lnTo>
                  <a:lnTo>
                    <a:pt x="463" y="28"/>
                  </a:lnTo>
                  <a:lnTo>
                    <a:pt x="471" y="34"/>
                  </a:lnTo>
                  <a:lnTo>
                    <a:pt x="488" y="44"/>
                  </a:lnTo>
                  <a:lnTo>
                    <a:pt x="505" y="58"/>
                  </a:lnTo>
                  <a:lnTo>
                    <a:pt x="521" y="72"/>
                  </a:lnTo>
                  <a:lnTo>
                    <a:pt x="536" y="88"/>
                  </a:lnTo>
                  <a:lnTo>
                    <a:pt x="552" y="106"/>
                  </a:lnTo>
                  <a:lnTo>
                    <a:pt x="567" y="124"/>
                  </a:lnTo>
                  <a:lnTo>
                    <a:pt x="582" y="146"/>
                  </a:lnTo>
                  <a:lnTo>
                    <a:pt x="595" y="166"/>
                  </a:lnTo>
                  <a:lnTo>
                    <a:pt x="608" y="190"/>
                  </a:lnTo>
                  <a:lnTo>
                    <a:pt x="621" y="214"/>
                  </a:lnTo>
                  <a:lnTo>
                    <a:pt x="633" y="238"/>
                  </a:lnTo>
                  <a:lnTo>
                    <a:pt x="644" y="264"/>
                  </a:lnTo>
                  <a:lnTo>
                    <a:pt x="655" y="292"/>
                  </a:lnTo>
                  <a:lnTo>
                    <a:pt x="665" y="320"/>
                  </a:lnTo>
                  <a:lnTo>
                    <a:pt x="675" y="350"/>
                  </a:lnTo>
                  <a:lnTo>
                    <a:pt x="684" y="380"/>
                  </a:lnTo>
                  <a:lnTo>
                    <a:pt x="692" y="412"/>
                  </a:lnTo>
                  <a:lnTo>
                    <a:pt x="699" y="444"/>
                  </a:lnTo>
                  <a:lnTo>
                    <a:pt x="705" y="478"/>
                  </a:lnTo>
                  <a:lnTo>
                    <a:pt x="711" y="509"/>
                  </a:lnTo>
                  <a:lnTo>
                    <a:pt x="716" y="545"/>
                  </a:lnTo>
                  <a:lnTo>
                    <a:pt x="720" y="579"/>
                  </a:lnTo>
                  <a:lnTo>
                    <a:pt x="723" y="615"/>
                  </a:lnTo>
                  <a:lnTo>
                    <a:pt x="724" y="633"/>
                  </a:lnTo>
                  <a:lnTo>
                    <a:pt x="725" y="651"/>
                  </a:lnTo>
                  <a:lnTo>
                    <a:pt x="727" y="689"/>
                  </a:lnTo>
                  <a:lnTo>
                    <a:pt x="727" y="725"/>
                  </a:lnTo>
                  <a:lnTo>
                    <a:pt x="727" y="763"/>
                  </a:lnTo>
                  <a:lnTo>
                    <a:pt x="725" y="799"/>
                  </a:lnTo>
                  <a:lnTo>
                    <a:pt x="723" y="837"/>
                  </a:lnTo>
                  <a:lnTo>
                    <a:pt x="720" y="871"/>
                  </a:lnTo>
                  <a:lnTo>
                    <a:pt x="716" y="907"/>
                  </a:lnTo>
                  <a:lnTo>
                    <a:pt x="714" y="925"/>
                  </a:lnTo>
                  <a:lnTo>
                    <a:pt x="711" y="941"/>
                  </a:lnTo>
                  <a:lnTo>
                    <a:pt x="705" y="975"/>
                  </a:lnTo>
                  <a:lnTo>
                    <a:pt x="699" y="1009"/>
                  </a:lnTo>
                  <a:lnTo>
                    <a:pt x="692" y="1041"/>
                  </a:lnTo>
                  <a:lnTo>
                    <a:pt x="684" y="1071"/>
                  </a:lnTo>
                  <a:lnTo>
                    <a:pt x="675" y="1101"/>
                  </a:lnTo>
                  <a:lnTo>
                    <a:pt x="665" y="1131"/>
                  </a:lnTo>
                  <a:lnTo>
                    <a:pt x="655" y="1159"/>
                  </a:lnTo>
                  <a:lnTo>
                    <a:pt x="644" y="1187"/>
                  </a:lnTo>
                  <a:lnTo>
                    <a:pt x="633" y="1213"/>
                  </a:lnTo>
                  <a:lnTo>
                    <a:pt x="621" y="1239"/>
                  </a:lnTo>
                  <a:lnTo>
                    <a:pt x="608" y="1263"/>
                  </a:lnTo>
                  <a:lnTo>
                    <a:pt x="595" y="1285"/>
                  </a:lnTo>
                  <a:lnTo>
                    <a:pt x="582" y="1307"/>
                  </a:lnTo>
                  <a:lnTo>
                    <a:pt x="567" y="1327"/>
                  </a:lnTo>
                  <a:lnTo>
                    <a:pt x="552" y="1347"/>
                  </a:lnTo>
                  <a:lnTo>
                    <a:pt x="536" y="1363"/>
                  </a:lnTo>
                  <a:lnTo>
                    <a:pt x="521" y="1379"/>
                  </a:lnTo>
                  <a:lnTo>
                    <a:pt x="505" y="1395"/>
                  </a:lnTo>
                  <a:lnTo>
                    <a:pt x="488" y="1407"/>
                  </a:lnTo>
                  <a:lnTo>
                    <a:pt x="471" y="1419"/>
                  </a:lnTo>
                  <a:lnTo>
                    <a:pt x="454" y="1429"/>
                  </a:lnTo>
                  <a:lnTo>
                    <a:pt x="437" y="1437"/>
                  </a:lnTo>
                  <a:lnTo>
                    <a:pt x="419" y="1443"/>
                  </a:lnTo>
                  <a:lnTo>
                    <a:pt x="410" y="1445"/>
                  </a:lnTo>
                  <a:lnTo>
                    <a:pt x="401" y="1447"/>
                  </a:lnTo>
                  <a:lnTo>
                    <a:pt x="382" y="1451"/>
                  </a:lnTo>
                  <a:lnTo>
                    <a:pt x="363" y="1451"/>
                  </a:lnTo>
                  <a:lnTo>
                    <a:pt x="345" y="1451"/>
                  </a:lnTo>
                  <a:lnTo>
                    <a:pt x="326" y="1447"/>
                  </a:lnTo>
                  <a:lnTo>
                    <a:pt x="308" y="1443"/>
                  </a:lnTo>
                  <a:lnTo>
                    <a:pt x="290" y="1437"/>
                  </a:lnTo>
                  <a:lnTo>
                    <a:pt x="273" y="1429"/>
                  </a:lnTo>
                  <a:lnTo>
                    <a:pt x="264" y="1423"/>
                  </a:lnTo>
                  <a:lnTo>
                    <a:pt x="256" y="1419"/>
                  </a:lnTo>
                  <a:lnTo>
                    <a:pt x="239" y="1407"/>
                  </a:lnTo>
                  <a:lnTo>
                    <a:pt x="222" y="1395"/>
                  </a:lnTo>
                  <a:lnTo>
                    <a:pt x="205" y="1379"/>
                  </a:lnTo>
                  <a:lnTo>
                    <a:pt x="190" y="1363"/>
                  </a:lnTo>
                  <a:lnTo>
                    <a:pt x="174" y="1347"/>
                  </a:lnTo>
                  <a:lnTo>
                    <a:pt x="160" y="1327"/>
                  </a:lnTo>
                  <a:lnTo>
                    <a:pt x="145" y="1307"/>
                  </a:lnTo>
                  <a:lnTo>
                    <a:pt x="132" y="1285"/>
                  </a:lnTo>
                  <a:lnTo>
                    <a:pt x="118" y="1263"/>
                  </a:lnTo>
                  <a:lnTo>
                    <a:pt x="106" y="1239"/>
                  </a:lnTo>
                  <a:lnTo>
                    <a:pt x="94" y="1213"/>
                  </a:lnTo>
                  <a:lnTo>
                    <a:pt x="82" y="1187"/>
                  </a:lnTo>
                  <a:lnTo>
                    <a:pt x="72" y="1159"/>
                  </a:lnTo>
                  <a:lnTo>
                    <a:pt x="62" y="1131"/>
                  </a:lnTo>
                  <a:lnTo>
                    <a:pt x="52" y="1101"/>
                  </a:lnTo>
                  <a:lnTo>
                    <a:pt x="43" y="1071"/>
                  </a:lnTo>
                  <a:lnTo>
                    <a:pt x="35" y="1041"/>
                  </a:lnTo>
                  <a:lnTo>
                    <a:pt x="28" y="1009"/>
                  </a:lnTo>
                  <a:lnTo>
                    <a:pt x="22" y="975"/>
                  </a:lnTo>
                  <a:lnTo>
                    <a:pt x="16" y="941"/>
                  </a:lnTo>
                  <a:lnTo>
                    <a:pt x="11" y="907"/>
                  </a:lnTo>
                  <a:lnTo>
                    <a:pt x="7" y="871"/>
                  </a:lnTo>
                  <a:lnTo>
                    <a:pt x="4" y="837"/>
                  </a:lnTo>
                  <a:lnTo>
                    <a:pt x="3" y="817"/>
                  </a:lnTo>
                  <a:lnTo>
                    <a:pt x="2" y="799"/>
                  </a:lnTo>
                  <a:lnTo>
                    <a:pt x="0" y="763"/>
                  </a:lnTo>
                  <a:lnTo>
                    <a:pt x="0" y="725"/>
                  </a:lnTo>
                  <a:lnTo>
                    <a:pt x="0" y="689"/>
                  </a:lnTo>
                  <a:lnTo>
                    <a:pt x="2" y="651"/>
                  </a:lnTo>
                  <a:lnTo>
                    <a:pt x="4" y="615"/>
                  </a:lnTo>
                  <a:lnTo>
                    <a:pt x="7" y="579"/>
                  </a:lnTo>
                  <a:lnTo>
                    <a:pt x="11" y="545"/>
                  </a:lnTo>
                  <a:lnTo>
                    <a:pt x="13" y="527"/>
                  </a:lnTo>
                  <a:lnTo>
                    <a:pt x="16" y="509"/>
                  </a:lnTo>
                  <a:lnTo>
                    <a:pt x="22" y="478"/>
                  </a:lnTo>
                  <a:lnTo>
                    <a:pt x="28" y="444"/>
                  </a:lnTo>
                  <a:lnTo>
                    <a:pt x="35" y="412"/>
                  </a:lnTo>
                  <a:lnTo>
                    <a:pt x="43" y="380"/>
                  </a:lnTo>
                  <a:lnTo>
                    <a:pt x="52" y="350"/>
                  </a:lnTo>
                  <a:lnTo>
                    <a:pt x="62" y="320"/>
                  </a:lnTo>
                  <a:lnTo>
                    <a:pt x="72" y="292"/>
                  </a:lnTo>
                  <a:lnTo>
                    <a:pt x="82" y="264"/>
                  </a:lnTo>
                  <a:lnTo>
                    <a:pt x="94" y="238"/>
                  </a:lnTo>
                  <a:lnTo>
                    <a:pt x="106" y="214"/>
                  </a:lnTo>
                  <a:lnTo>
                    <a:pt x="118" y="190"/>
                  </a:lnTo>
                  <a:lnTo>
                    <a:pt x="132" y="166"/>
                  </a:lnTo>
                  <a:lnTo>
                    <a:pt x="145" y="146"/>
                  </a:lnTo>
                  <a:lnTo>
                    <a:pt x="160" y="124"/>
                  </a:lnTo>
                  <a:lnTo>
                    <a:pt x="174" y="106"/>
                  </a:lnTo>
                  <a:lnTo>
                    <a:pt x="190" y="88"/>
                  </a:lnTo>
                  <a:lnTo>
                    <a:pt x="205" y="72"/>
                  </a:lnTo>
                  <a:lnTo>
                    <a:pt x="222" y="58"/>
                  </a:lnTo>
                  <a:lnTo>
                    <a:pt x="239" y="44"/>
                  </a:lnTo>
                  <a:lnTo>
                    <a:pt x="256" y="34"/>
                  </a:lnTo>
                  <a:lnTo>
                    <a:pt x="273" y="24"/>
                  </a:lnTo>
                  <a:lnTo>
                    <a:pt x="290" y="16"/>
                  </a:lnTo>
                  <a:lnTo>
                    <a:pt x="308" y="10"/>
                  </a:lnTo>
                  <a:lnTo>
                    <a:pt x="317" y="6"/>
                  </a:lnTo>
                  <a:lnTo>
                    <a:pt x="326" y="4"/>
                  </a:lnTo>
                  <a:lnTo>
                    <a:pt x="345" y="2"/>
                  </a:lnTo>
                  <a:lnTo>
                    <a:pt x="363" y="0"/>
                  </a:lnTo>
                  <a:close/>
                  <a:moveTo>
                    <a:pt x="450" y="1209"/>
                  </a:moveTo>
                  <a:lnTo>
                    <a:pt x="615" y="1209"/>
                  </a:lnTo>
                  <a:lnTo>
                    <a:pt x="567" y="172"/>
                  </a:lnTo>
                  <a:lnTo>
                    <a:pt x="490" y="172"/>
                  </a:lnTo>
                  <a:lnTo>
                    <a:pt x="490" y="236"/>
                  </a:lnTo>
                  <a:lnTo>
                    <a:pt x="403" y="236"/>
                  </a:lnTo>
                  <a:lnTo>
                    <a:pt x="403" y="172"/>
                  </a:lnTo>
                  <a:lnTo>
                    <a:pt x="324" y="172"/>
                  </a:lnTo>
                  <a:lnTo>
                    <a:pt x="324" y="236"/>
                  </a:lnTo>
                  <a:lnTo>
                    <a:pt x="237" y="236"/>
                  </a:lnTo>
                  <a:lnTo>
                    <a:pt x="237" y="172"/>
                  </a:lnTo>
                  <a:lnTo>
                    <a:pt x="160" y="172"/>
                  </a:lnTo>
                  <a:lnTo>
                    <a:pt x="111" y="1207"/>
                  </a:lnTo>
                  <a:lnTo>
                    <a:pt x="277" y="1207"/>
                  </a:lnTo>
                  <a:lnTo>
                    <a:pt x="288" y="969"/>
                  </a:lnTo>
                  <a:lnTo>
                    <a:pt x="289" y="957"/>
                  </a:lnTo>
                  <a:lnTo>
                    <a:pt x="291" y="947"/>
                  </a:lnTo>
                  <a:lnTo>
                    <a:pt x="294" y="929"/>
                  </a:lnTo>
                  <a:lnTo>
                    <a:pt x="296" y="919"/>
                  </a:lnTo>
                  <a:lnTo>
                    <a:pt x="299" y="911"/>
                  </a:lnTo>
                  <a:lnTo>
                    <a:pt x="302" y="901"/>
                  </a:lnTo>
                  <a:lnTo>
                    <a:pt x="305" y="893"/>
                  </a:lnTo>
                  <a:lnTo>
                    <a:pt x="312" y="879"/>
                  </a:lnTo>
                  <a:lnTo>
                    <a:pt x="320" y="867"/>
                  </a:lnTo>
                  <a:lnTo>
                    <a:pt x="324" y="861"/>
                  </a:lnTo>
                  <a:lnTo>
                    <a:pt x="329" y="855"/>
                  </a:lnTo>
                  <a:lnTo>
                    <a:pt x="339" y="847"/>
                  </a:lnTo>
                  <a:lnTo>
                    <a:pt x="342" y="845"/>
                  </a:lnTo>
                  <a:lnTo>
                    <a:pt x="348" y="843"/>
                  </a:lnTo>
                  <a:lnTo>
                    <a:pt x="355" y="841"/>
                  </a:lnTo>
                  <a:lnTo>
                    <a:pt x="363" y="839"/>
                  </a:lnTo>
                  <a:lnTo>
                    <a:pt x="372" y="841"/>
                  </a:lnTo>
                  <a:lnTo>
                    <a:pt x="379" y="843"/>
                  </a:lnTo>
                  <a:lnTo>
                    <a:pt x="385" y="845"/>
                  </a:lnTo>
                  <a:lnTo>
                    <a:pt x="388" y="847"/>
                  </a:lnTo>
                  <a:lnTo>
                    <a:pt x="393" y="851"/>
                  </a:lnTo>
                  <a:lnTo>
                    <a:pt x="398" y="855"/>
                  </a:lnTo>
                  <a:lnTo>
                    <a:pt x="402" y="861"/>
                  </a:lnTo>
                  <a:lnTo>
                    <a:pt x="407" y="867"/>
                  </a:lnTo>
                  <a:lnTo>
                    <a:pt x="411" y="873"/>
                  </a:lnTo>
                  <a:lnTo>
                    <a:pt x="415" y="879"/>
                  </a:lnTo>
                  <a:lnTo>
                    <a:pt x="422" y="893"/>
                  </a:lnTo>
                  <a:lnTo>
                    <a:pt x="425" y="901"/>
                  </a:lnTo>
                  <a:lnTo>
                    <a:pt x="428" y="911"/>
                  </a:lnTo>
                  <a:lnTo>
                    <a:pt x="433" y="929"/>
                  </a:lnTo>
                  <a:lnTo>
                    <a:pt x="435" y="937"/>
                  </a:lnTo>
                  <a:lnTo>
                    <a:pt x="436" y="947"/>
                  </a:lnTo>
                  <a:lnTo>
                    <a:pt x="438" y="957"/>
                  </a:lnTo>
                  <a:lnTo>
                    <a:pt x="439" y="969"/>
                  </a:lnTo>
                  <a:lnTo>
                    <a:pt x="450" y="1209"/>
                  </a:lnTo>
                  <a:close/>
                  <a:moveTo>
                    <a:pt x="440" y="537"/>
                  </a:moveTo>
                  <a:lnTo>
                    <a:pt x="440" y="553"/>
                  </a:lnTo>
                  <a:lnTo>
                    <a:pt x="438" y="567"/>
                  </a:lnTo>
                  <a:lnTo>
                    <a:pt x="437" y="581"/>
                  </a:lnTo>
                  <a:lnTo>
                    <a:pt x="434" y="597"/>
                  </a:lnTo>
                  <a:lnTo>
                    <a:pt x="431" y="609"/>
                  </a:lnTo>
                  <a:lnTo>
                    <a:pt x="427" y="623"/>
                  </a:lnTo>
                  <a:lnTo>
                    <a:pt x="423" y="633"/>
                  </a:lnTo>
                  <a:lnTo>
                    <a:pt x="418" y="645"/>
                  </a:lnTo>
                  <a:lnTo>
                    <a:pt x="412" y="655"/>
                  </a:lnTo>
                  <a:lnTo>
                    <a:pt x="406" y="663"/>
                  </a:lnTo>
                  <a:lnTo>
                    <a:pt x="400" y="671"/>
                  </a:lnTo>
                  <a:lnTo>
                    <a:pt x="393" y="677"/>
                  </a:lnTo>
                  <a:lnTo>
                    <a:pt x="386" y="683"/>
                  </a:lnTo>
                  <a:lnTo>
                    <a:pt x="379" y="687"/>
                  </a:lnTo>
                  <a:lnTo>
                    <a:pt x="371" y="689"/>
                  </a:lnTo>
                  <a:lnTo>
                    <a:pt x="363" y="689"/>
                  </a:lnTo>
                  <a:lnTo>
                    <a:pt x="356" y="689"/>
                  </a:lnTo>
                  <a:lnTo>
                    <a:pt x="348" y="687"/>
                  </a:lnTo>
                  <a:lnTo>
                    <a:pt x="341" y="683"/>
                  </a:lnTo>
                  <a:lnTo>
                    <a:pt x="334" y="677"/>
                  </a:lnTo>
                  <a:lnTo>
                    <a:pt x="327" y="671"/>
                  </a:lnTo>
                  <a:lnTo>
                    <a:pt x="321" y="663"/>
                  </a:lnTo>
                  <a:lnTo>
                    <a:pt x="315" y="655"/>
                  </a:lnTo>
                  <a:lnTo>
                    <a:pt x="309" y="645"/>
                  </a:lnTo>
                  <a:lnTo>
                    <a:pt x="304" y="633"/>
                  </a:lnTo>
                  <a:lnTo>
                    <a:pt x="300" y="623"/>
                  </a:lnTo>
                  <a:lnTo>
                    <a:pt x="296" y="609"/>
                  </a:lnTo>
                  <a:lnTo>
                    <a:pt x="293" y="597"/>
                  </a:lnTo>
                  <a:lnTo>
                    <a:pt x="290" y="581"/>
                  </a:lnTo>
                  <a:lnTo>
                    <a:pt x="288" y="567"/>
                  </a:lnTo>
                  <a:lnTo>
                    <a:pt x="287" y="553"/>
                  </a:lnTo>
                  <a:lnTo>
                    <a:pt x="287" y="537"/>
                  </a:lnTo>
                  <a:lnTo>
                    <a:pt x="287" y="521"/>
                  </a:lnTo>
                  <a:lnTo>
                    <a:pt x="288" y="505"/>
                  </a:lnTo>
                  <a:lnTo>
                    <a:pt x="290" y="492"/>
                  </a:lnTo>
                  <a:lnTo>
                    <a:pt x="293" y="478"/>
                  </a:lnTo>
                  <a:lnTo>
                    <a:pt x="296" y="464"/>
                  </a:lnTo>
                  <a:lnTo>
                    <a:pt x="300" y="452"/>
                  </a:lnTo>
                  <a:lnTo>
                    <a:pt x="304" y="440"/>
                  </a:lnTo>
                  <a:lnTo>
                    <a:pt x="309" y="430"/>
                  </a:lnTo>
                  <a:lnTo>
                    <a:pt x="315" y="420"/>
                  </a:lnTo>
                  <a:lnTo>
                    <a:pt x="321" y="410"/>
                  </a:lnTo>
                  <a:lnTo>
                    <a:pt x="327" y="402"/>
                  </a:lnTo>
                  <a:lnTo>
                    <a:pt x="334" y="396"/>
                  </a:lnTo>
                  <a:lnTo>
                    <a:pt x="341" y="392"/>
                  </a:lnTo>
                  <a:lnTo>
                    <a:pt x="348" y="388"/>
                  </a:lnTo>
                  <a:lnTo>
                    <a:pt x="356" y="386"/>
                  </a:lnTo>
                  <a:lnTo>
                    <a:pt x="363" y="384"/>
                  </a:lnTo>
                  <a:lnTo>
                    <a:pt x="371" y="386"/>
                  </a:lnTo>
                  <a:lnTo>
                    <a:pt x="379" y="388"/>
                  </a:lnTo>
                  <a:lnTo>
                    <a:pt x="386" y="392"/>
                  </a:lnTo>
                  <a:lnTo>
                    <a:pt x="393" y="396"/>
                  </a:lnTo>
                  <a:lnTo>
                    <a:pt x="400" y="402"/>
                  </a:lnTo>
                  <a:lnTo>
                    <a:pt x="406" y="410"/>
                  </a:lnTo>
                  <a:lnTo>
                    <a:pt x="412" y="420"/>
                  </a:lnTo>
                  <a:lnTo>
                    <a:pt x="418" y="430"/>
                  </a:lnTo>
                  <a:lnTo>
                    <a:pt x="423" y="440"/>
                  </a:lnTo>
                  <a:lnTo>
                    <a:pt x="427" y="452"/>
                  </a:lnTo>
                  <a:lnTo>
                    <a:pt x="431" y="464"/>
                  </a:lnTo>
                  <a:lnTo>
                    <a:pt x="434" y="478"/>
                  </a:lnTo>
                  <a:lnTo>
                    <a:pt x="437" y="492"/>
                  </a:lnTo>
                  <a:lnTo>
                    <a:pt x="438" y="505"/>
                  </a:lnTo>
                  <a:lnTo>
                    <a:pt x="440" y="521"/>
                  </a:lnTo>
                  <a:lnTo>
                    <a:pt x="440" y="537"/>
                  </a:lnTo>
                  <a:close/>
                </a:path>
              </a:pathLst>
            </a:custGeom>
            <a:solidFill>
              <a:srgbClr val="FDB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DB47C26-F449-99EE-DC34-4E7D2CF943A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9363" y="2581276"/>
              <a:ext cx="8605838" cy="2382838"/>
            </a:xfrm>
            <a:custGeom>
              <a:avLst/>
              <a:gdLst>
                <a:gd name="T0" fmla="*/ 4959 w 5421"/>
                <a:gd name="T1" fmla="*/ 1720 h 3003"/>
                <a:gd name="T2" fmla="*/ 4948 w 5421"/>
                <a:gd name="T3" fmla="*/ 1964 h 3003"/>
                <a:gd name="T4" fmla="*/ 5060 w 5421"/>
                <a:gd name="T5" fmla="*/ 2070 h 3003"/>
                <a:gd name="T6" fmla="*/ 5260 w 5421"/>
                <a:gd name="T7" fmla="*/ 2346 h 3003"/>
                <a:gd name="T8" fmla="*/ 5081 w 5421"/>
                <a:gd name="T9" fmla="*/ 2358 h 3003"/>
                <a:gd name="T10" fmla="*/ 4860 w 5421"/>
                <a:gd name="T11" fmla="*/ 2340 h 3003"/>
                <a:gd name="T12" fmla="*/ 4727 w 5421"/>
                <a:gd name="T13" fmla="*/ 2048 h 3003"/>
                <a:gd name="T14" fmla="*/ 4763 w 5421"/>
                <a:gd name="T15" fmla="*/ 1572 h 3003"/>
                <a:gd name="T16" fmla="*/ 4990 w 5421"/>
                <a:gd name="T17" fmla="*/ 1353 h 3003"/>
                <a:gd name="T18" fmla="*/ 5136 w 5421"/>
                <a:gd name="T19" fmla="*/ 1127 h 3003"/>
                <a:gd name="T20" fmla="*/ 4974 w 5421"/>
                <a:gd name="T21" fmla="*/ 1071 h 3003"/>
                <a:gd name="T22" fmla="*/ 4863 w 5421"/>
                <a:gd name="T23" fmla="*/ 795 h 3003"/>
                <a:gd name="T24" fmla="*/ 5193 w 5421"/>
                <a:gd name="T25" fmla="*/ 731 h 3003"/>
                <a:gd name="T26" fmla="*/ 5337 w 5421"/>
                <a:gd name="T27" fmla="*/ 979 h 3003"/>
                <a:gd name="T28" fmla="*/ 5357 w 5421"/>
                <a:gd name="T29" fmla="*/ 1998 h 3003"/>
                <a:gd name="T30" fmla="*/ 2908 w 5421"/>
                <a:gd name="T31" fmla="*/ 2981 h 3003"/>
                <a:gd name="T32" fmla="*/ 1062 w 5421"/>
                <a:gd name="T33" fmla="*/ 1690 h 3003"/>
                <a:gd name="T34" fmla="*/ 1129 w 5421"/>
                <a:gd name="T35" fmla="*/ 2016 h 3003"/>
                <a:gd name="T36" fmla="*/ 1296 w 5421"/>
                <a:gd name="T37" fmla="*/ 2058 h 3003"/>
                <a:gd name="T38" fmla="*/ 1425 w 5421"/>
                <a:gd name="T39" fmla="*/ 2280 h 3003"/>
                <a:gd name="T40" fmla="*/ 1093 w 5421"/>
                <a:gd name="T41" fmla="*/ 2350 h 3003"/>
                <a:gd name="T42" fmla="*/ 896 w 5421"/>
                <a:gd name="T43" fmla="*/ 2042 h 3003"/>
                <a:gd name="T44" fmla="*/ 839 w 5421"/>
                <a:gd name="T45" fmla="*/ 1413 h 3003"/>
                <a:gd name="T46" fmla="*/ 974 w 5421"/>
                <a:gd name="T47" fmla="*/ 859 h 3003"/>
                <a:gd name="T48" fmla="*/ 1221 w 5421"/>
                <a:gd name="T49" fmla="*/ 723 h 3003"/>
                <a:gd name="T50" fmla="*/ 1441 w 5421"/>
                <a:gd name="T51" fmla="*/ 947 h 3003"/>
                <a:gd name="T52" fmla="*/ 1521 w 5421"/>
                <a:gd name="T53" fmla="*/ 1676 h 3003"/>
                <a:gd name="T54" fmla="*/ 1254 w 5421"/>
                <a:gd name="T55" fmla="*/ 1061 h 3003"/>
                <a:gd name="T56" fmla="*/ 1125 w 5421"/>
                <a:gd name="T57" fmla="*/ 1059 h 3003"/>
                <a:gd name="T58" fmla="*/ 1065 w 5421"/>
                <a:gd name="T59" fmla="*/ 1373 h 3003"/>
                <a:gd name="T60" fmla="*/ 1734 w 5421"/>
                <a:gd name="T61" fmla="*/ 2288 h 3003"/>
                <a:gd name="T62" fmla="*/ 1670 w 5421"/>
                <a:gd name="T63" fmla="*/ 1880 h 3003"/>
                <a:gd name="T64" fmla="*/ 1883 w 5421"/>
                <a:gd name="T65" fmla="*/ 382 h 3003"/>
                <a:gd name="T66" fmla="*/ 1926 w 5421"/>
                <a:gd name="T67" fmla="*/ 2090 h 3003"/>
                <a:gd name="T68" fmla="*/ 2638 w 5421"/>
                <a:gd name="T69" fmla="*/ 2420 h 3003"/>
                <a:gd name="T70" fmla="*/ 2462 w 5421"/>
                <a:gd name="T71" fmla="*/ 2332 h 3003"/>
                <a:gd name="T72" fmla="*/ 2241 w 5421"/>
                <a:gd name="T73" fmla="*/ 2386 h 3003"/>
                <a:gd name="T74" fmla="*/ 2072 w 5421"/>
                <a:gd name="T75" fmla="*/ 2158 h 3003"/>
                <a:gd name="T76" fmla="*/ 2063 w 5421"/>
                <a:gd name="T77" fmla="*/ 1688 h 3003"/>
                <a:gd name="T78" fmla="*/ 2243 w 5421"/>
                <a:gd name="T79" fmla="*/ 1401 h 3003"/>
                <a:gd name="T80" fmla="*/ 2472 w 5421"/>
                <a:gd name="T81" fmla="*/ 1235 h 3003"/>
                <a:gd name="T82" fmla="*/ 2354 w 5421"/>
                <a:gd name="T83" fmla="*/ 1063 h 3003"/>
                <a:gd name="T84" fmla="*/ 2106 w 5421"/>
                <a:gd name="T85" fmla="*/ 891 h 3003"/>
                <a:gd name="T86" fmla="*/ 2432 w 5421"/>
                <a:gd name="T87" fmla="*/ 721 h 3003"/>
                <a:gd name="T88" fmla="*/ 2646 w 5421"/>
                <a:gd name="T89" fmla="*/ 919 h 3003"/>
                <a:gd name="T90" fmla="*/ 2675 w 5421"/>
                <a:gd name="T91" fmla="*/ 1926 h 3003"/>
                <a:gd name="T92" fmla="*/ 2460 w 5421"/>
                <a:gd name="T93" fmla="*/ 1646 h 3003"/>
                <a:gd name="T94" fmla="*/ 2283 w 5421"/>
                <a:gd name="T95" fmla="*/ 1748 h 3003"/>
                <a:gd name="T96" fmla="*/ 2277 w 5421"/>
                <a:gd name="T97" fmla="*/ 1990 h 3003"/>
                <a:gd name="T98" fmla="*/ 2401 w 5421"/>
                <a:gd name="T99" fmla="*/ 2078 h 3003"/>
                <a:gd name="T100" fmla="*/ 3475 w 5421"/>
                <a:gd name="T101" fmla="*/ 1365 h 3003"/>
                <a:gd name="T102" fmla="*/ 4390 w 5421"/>
                <a:gd name="T103" fmla="*/ 2320 h 3003"/>
                <a:gd name="T104" fmla="*/ 4155 w 5421"/>
                <a:gd name="T105" fmla="*/ 2308 h 3003"/>
                <a:gd name="T106" fmla="*/ 3918 w 5421"/>
                <a:gd name="T107" fmla="*/ 901 h 3003"/>
                <a:gd name="T108" fmla="*/ 4188 w 5421"/>
                <a:gd name="T109" fmla="*/ 747 h 3003"/>
                <a:gd name="T110" fmla="*/ 4407 w 5421"/>
                <a:gd name="T111" fmla="*/ 745 h 3003"/>
                <a:gd name="T112" fmla="*/ 4550 w 5421"/>
                <a:gd name="T113" fmla="*/ 991 h 3003"/>
                <a:gd name="T114" fmla="*/ 4606 w 5421"/>
                <a:gd name="T115" fmla="*/ 1660 h 3003"/>
                <a:gd name="T116" fmla="*/ 4358 w 5421"/>
                <a:gd name="T117" fmla="*/ 1161 h 3003"/>
                <a:gd name="T118" fmla="*/ 4243 w 5421"/>
                <a:gd name="T119" fmla="*/ 1045 h 3003"/>
                <a:gd name="T120" fmla="*/ 4175 w 5421"/>
                <a:gd name="T121" fmla="*/ 1998 h 3003"/>
                <a:gd name="T122" fmla="*/ 4323 w 5421"/>
                <a:gd name="T123" fmla="*/ 1976 h 3003"/>
                <a:gd name="T124" fmla="*/ 4381 w 5421"/>
                <a:gd name="T125" fmla="*/ 1471 h 3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1" h="3003">
                  <a:moveTo>
                    <a:pt x="5133" y="1628"/>
                  </a:moveTo>
                  <a:lnTo>
                    <a:pt x="5108" y="1628"/>
                  </a:lnTo>
                  <a:lnTo>
                    <a:pt x="5084" y="1630"/>
                  </a:lnTo>
                  <a:lnTo>
                    <a:pt x="5062" y="1634"/>
                  </a:lnTo>
                  <a:lnTo>
                    <a:pt x="5042" y="1640"/>
                  </a:lnTo>
                  <a:lnTo>
                    <a:pt x="5033" y="1642"/>
                  </a:lnTo>
                  <a:lnTo>
                    <a:pt x="5025" y="1646"/>
                  </a:lnTo>
                  <a:lnTo>
                    <a:pt x="5009" y="1654"/>
                  </a:lnTo>
                  <a:lnTo>
                    <a:pt x="5002" y="1660"/>
                  </a:lnTo>
                  <a:lnTo>
                    <a:pt x="4995" y="1666"/>
                  </a:lnTo>
                  <a:lnTo>
                    <a:pt x="4989" y="1672"/>
                  </a:lnTo>
                  <a:lnTo>
                    <a:pt x="4983" y="1678"/>
                  </a:lnTo>
                  <a:lnTo>
                    <a:pt x="4977" y="1686"/>
                  </a:lnTo>
                  <a:lnTo>
                    <a:pt x="4972" y="1694"/>
                  </a:lnTo>
                  <a:lnTo>
                    <a:pt x="4967" y="1702"/>
                  </a:lnTo>
                  <a:lnTo>
                    <a:pt x="4963" y="1710"/>
                  </a:lnTo>
                  <a:lnTo>
                    <a:pt x="4959" y="1720"/>
                  </a:lnTo>
                  <a:lnTo>
                    <a:pt x="4956" y="1730"/>
                  </a:lnTo>
                  <a:lnTo>
                    <a:pt x="4953" y="1740"/>
                  </a:lnTo>
                  <a:lnTo>
                    <a:pt x="4950" y="1752"/>
                  </a:lnTo>
                  <a:lnTo>
                    <a:pt x="4947" y="1764"/>
                  </a:lnTo>
                  <a:lnTo>
                    <a:pt x="4945" y="1778"/>
                  </a:lnTo>
                  <a:lnTo>
                    <a:pt x="4944" y="1790"/>
                  </a:lnTo>
                  <a:lnTo>
                    <a:pt x="4942" y="1806"/>
                  </a:lnTo>
                  <a:lnTo>
                    <a:pt x="4941" y="1820"/>
                  </a:lnTo>
                  <a:lnTo>
                    <a:pt x="4940" y="1836"/>
                  </a:lnTo>
                  <a:lnTo>
                    <a:pt x="4940" y="1852"/>
                  </a:lnTo>
                  <a:lnTo>
                    <a:pt x="4940" y="1870"/>
                  </a:lnTo>
                  <a:lnTo>
                    <a:pt x="4940" y="1892"/>
                  </a:lnTo>
                  <a:lnTo>
                    <a:pt x="4942" y="1914"/>
                  </a:lnTo>
                  <a:lnTo>
                    <a:pt x="4943" y="1924"/>
                  </a:lnTo>
                  <a:lnTo>
                    <a:pt x="4944" y="1936"/>
                  </a:lnTo>
                  <a:lnTo>
                    <a:pt x="4947" y="1954"/>
                  </a:lnTo>
                  <a:lnTo>
                    <a:pt x="4948" y="1964"/>
                  </a:lnTo>
                  <a:lnTo>
                    <a:pt x="4950" y="1972"/>
                  </a:lnTo>
                  <a:lnTo>
                    <a:pt x="4953" y="1982"/>
                  </a:lnTo>
                  <a:lnTo>
                    <a:pt x="4955" y="1990"/>
                  </a:lnTo>
                  <a:lnTo>
                    <a:pt x="4960" y="2006"/>
                  </a:lnTo>
                  <a:lnTo>
                    <a:pt x="4966" y="2020"/>
                  </a:lnTo>
                  <a:lnTo>
                    <a:pt x="4972" y="2034"/>
                  </a:lnTo>
                  <a:lnTo>
                    <a:pt x="4979" y="2044"/>
                  </a:lnTo>
                  <a:lnTo>
                    <a:pt x="4987" y="2054"/>
                  </a:lnTo>
                  <a:lnTo>
                    <a:pt x="4995" y="2062"/>
                  </a:lnTo>
                  <a:lnTo>
                    <a:pt x="5003" y="2070"/>
                  </a:lnTo>
                  <a:lnTo>
                    <a:pt x="5012" y="2074"/>
                  </a:lnTo>
                  <a:lnTo>
                    <a:pt x="5022" y="2076"/>
                  </a:lnTo>
                  <a:lnTo>
                    <a:pt x="5031" y="2078"/>
                  </a:lnTo>
                  <a:lnTo>
                    <a:pt x="5038" y="2078"/>
                  </a:lnTo>
                  <a:lnTo>
                    <a:pt x="5046" y="2076"/>
                  </a:lnTo>
                  <a:lnTo>
                    <a:pt x="5053" y="2074"/>
                  </a:lnTo>
                  <a:lnTo>
                    <a:pt x="5060" y="2070"/>
                  </a:lnTo>
                  <a:lnTo>
                    <a:pt x="5074" y="2062"/>
                  </a:lnTo>
                  <a:lnTo>
                    <a:pt x="5081" y="2056"/>
                  </a:lnTo>
                  <a:lnTo>
                    <a:pt x="5088" y="2048"/>
                  </a:lnTo>
                  <a:lnTo>
                    <a:pt x="5095" y="2042"/>
                  </a:lnTo>
                  <a:lnTo>
                    <a:pt x="5102" y="2034"/>
                  </a:lnTo>
                  <a:lnTo>
                    <a:pt x="5109" y="2024"/>
                  </a:lnTo>
                  <a:lnTo>
                    <a:pt x="5115" y="2014"/>
                  </a:lnTo>
                  <a:lnTo>
                    <a:pt x="5121" y="2004"/>
                  </a:lnTo>
                  <a:lnTo>
                    <a:pt x="5128" y="1994"/>
                  </a:lnTo>
                  <a:lnTo>
                    <a:pt x="5140" y="1970"/>
                  </a:lnTo>
                  <a:lnTo>
                    <a:pt x="5143" y="1628"/>
                  </a:lnTo>
                  <a:lnTo>
                    <a:pt x="5133" y="1628"/>
                  </a:lnTo>
                  <a:close/>
                  <a:moveTo>
                    <a:pt x="5311" y="2404"/>
                  </a:moveTo>
                  <a:lnTo>
                    <a:pt x="5302" y="2396"/>
                  </a:lnTo>
                  <a:lnTo>
                    <a:pt x="5293" y="2386"/>
                  </a:lnTo>
                  <a:lnTo>
                    <a:pt x="5276" y="2368"/>
                  </a:lnTo>
                  <a:lnTo>
                    <a:pt x="5260" y="2346"/>
                  </a:lnTo>
                  <a:lnTo>
                    <a:pt x="5244" y="2322"/>
                  </a:lnTo>
                  <a:lnTo>
                    <a:pt x="5237" y="2310"/>
                  </a:lnTo>
                  <a:lnTo>
                    <a:pt x="5230" y="2296"/>
                  </a:lnTo>
                  <a:lnTo>
                    <a:pt x="5218" y="2270"/>
                  </a:lnTo>
                  <a:lnTo>
                    <a:pt x="5207" y="2240"/>
                  </a:lnTo>
                  <a:lnTo>
                    <a:pt x="5203" y="2226"/>
                  </a:lnTo>
                  <a:lnTo>
                    <a:pt x="5199" y="2210"/>
                  </a:lnTo>
                  <a:lnTo>
                    <a:pt x="5187" y="2234"/>
                  </a:lnTo>
                  <a:lnTo>
                    <a:pt x="5175" y="2256"/>
                  </a:lnTo>
                  <a:lnTo>
                    <a:pt x="5162" y="2276"/>
                  </a:lnTo>
                  <a:lnTo>
                    <a:pt x="5151" y="2294"/>
                  </a:lnTo>
                  <a:lnTo>
                    <a:pt x="5143" y="2304"/>
                  </a:lnTo>
                  <a:lnTo>
                    <a:pt x="5135" y="2314"/>
                  </a:lnTo>
                  <a:lnTo>
                    <a:pt x="5118" y="2332"/>
                  </a:lnTo>
                  <a:lnTo>
                    <a:pt x="5109" y="2340"/>
                  </a:lnTo>
                  <a:lnTo>
                    <a:pt x="5100" y="2346"/>
                  </a:lnTo>
                  <a:lnTo>
                    <a:pt x="5081" y="2358"/>
                  </a:lnTo>
                  <a:lnTo>
                    <a:pt x="5070" y="2364"/>
                  </a:lnTo>
                  <a:lnTo>
                    <a:pt x="5060" y="2368"/>
                  </a:lnTo>
                  <a:lnTo>
                    <a:pt x="5049" y="2372"/>
                  </a:lnTo>
                  <a:lnTo>
                    <a:pt x="5038" y="2376"/>
                  </a:lnTo>
                  <a:lnTo>
                    <a:pt x="5026" y="2378"/>
                  </a:lnTo>
                  <a:lnTo>
                    <a:pt x="5015" y="2380"/>
                  </a:lnTo>
                  <a:lnTo>
                    <a:pt x="5003" y="2380"/>
                  </a:lnTo>
                  <a:lnTo>
                    <a:pt x="4991" y="2382"/>
                  </a:lnTo>
                  <a:lnTo>
                    <a:pt x="4975" y="2380"/>
                  </a:lnTo>
                  <a:lnTo>
                    <a:pt x="4959" y="2380"/>
                  </a:lnTo>
                  <a:lnTo>
                    <a:pt x="4943" y="2376"/>
                  </a:lnTo>
                  <a:lnTo>
                    <a:pt x="4928" y="2372"/>
                  </a:lnTo>
                  <a:lnTo>
                    <a:pt x="4913" y="2368"/>
                  </a:lnTo>
                  <a:lnTo>
                    <a:pt x="4899" y="2362"/>
                  </a:lnTo>
                  <a:lnTo>
                    <a:pt x="4886" y="2356"/>
                  </a:lnTo>
                  <a:lnTo>
                    <a:pt x="4873" y="2348"/>
                  </a:lnTo>
                  <a:lnTo>
                    <a:pt x="4860" y="2340"/>
                  </a:lnTo>
                  <a:lnTo>
                    <a:pt x="4848" y="2330"/>
                  </a:lnTo>
                  <a:lnTo>
                    <a:pt x="4837" y="2320"/>
                  </a:lnTo>
                  <a:lnTo>
                    <a:pt x="4826" y="2308"/>
                  </a:lnTo>
                  <a:lnTo>
                    <a:pt x="4816" y="2296"/>
                  </a:lnTo>
                  <a:lnTo>
                    <a:pt x="4806" y="2282"/>
                  </a:lnTo>
                  <a:lnTo>
                    <a:pt x="4796" y="2268"/>
                  </a:lnTo>
                  <a:lnTo>
                    <a:pt x="4787" y="2252"/>
                  </a:lnTo>
                  <a:lnTo>
                    <a:pt x="4779" y="2236"/>
                  </a:lnTo>
                  <a:lnTo>
                    <a:pt x="4771" y="2218"/>
                  </a:lnTo>
                  <a:lnTo>
                    <a:pt x="4764" y="2200"/>
                  </a:lnTo>
                  <a:lnTo>
                    <a:pt x="4757" y="2182"/>
                  </a:lnTo>
                  <a:lnTo>
                    <a:pt x="4751" y="2162"/>
                  </a:lnTo>
                  <a:lnTo>
                    <a:pt x="4745" y="2140"/>
                  </a:lnTo>
                  <a:lnTo>
                    <a:pt x="4740" y="2118"/>
                  </a:lnTo>
                  <a:lnTo>
                    <a:pt x="4735" y="2096"/>
                  </a:lnTo>
                  <a:lnTo>
                    <a:pt x="4731" y="2072"/>
                  </a:lnTo>
                  <a:lnTo>
                    <a:pt x="4727" y="2048"/>
                  </a:lnTo>
                  <a:lnTo>
                    <a:pt x="4724" y="2024"/>
                  </a:lnTo>
                  <a:lnTo>
                    <a:pt x="4722" y="1998"/>
                  </a:lnTo>
                  <a:lnTo>
                    <a:pt x="4720" y="1970"/>
                  </a:lnTo>
                  <a:lnTo>
                    <a:pt x="4718" y="1944"/>
                  </a:lnTo>
                  <a:lnTo>
                    <a:pt x="4717" y="1914"/>
                  </a:lnTo>
                  <a:lnTo>
                    <a:pt x="4717" y="1886"/>
                  </a:lnTo>
                  <a:lnTo>
                    <a:pt x="4718" y="1852"/>
                  </a:lnTo>
                  <a:lnTo>
                    <a:pt x="4719" y="1818"/>
                  </a:lnTo>
                  <a:lnTo>
                    <a:pt x="4721" y="1786"/>
                  </a:lnTo>
                  <a:lnTo>
                    <a:pt x="4723" y="1756"/>
                  </a:lnTo>
                  <a:lnTo>
                    <a:pt x="4727" y="1726"/>
                  </a:lnTo>
                  <a:lnTo>
                    <a:pt x="4731" y="1696"/>
                  </a:lnTo>
                  <a:lnTo>
                    <a:pt x="4736" y="1670"/>
                  </a:lnTo>
                  <a:lnTo>
                    <a:pt x="4741" y="1644"/>
                  </a:lnTo>
                  <a:lnTo>
                    <a:pt x="4748" y="1618"/>
                  </a:lnTo>
                  <a:lnTo>
                    <a:pt x="4755" y="1594"/>
                  </a:lnTo>
                  <a:lnTo>
                    <a:pt x="4763" y="1572"/>
                  </a:lnTo>
                  <a:lnTo>
                    <a:pt x="4771" y="1551"/>
                  </a:lnTo>
                  <a:lnTo>
                    <a:pt x="4781" y="1529"/>
                  </a:lnTo>
                  <a:lnTo>
                    <a:pt x="4791" y="1511"/>
                  </a:lnTo>
                  <a:lnTo>
                    <a:pt x="4801" y="1491"/>
                  </a:lnTo>
                  <a:lnTo>
                    <a:pt x="4813" y="1475"/>
                  </a:lnTo>
                  <a:lnTo>
                    <a:pt x="4825" y="1457"/>
                  </a:lnTo>
                  <a:lnTo>
                    <a:pt x="4832" y="1451"/>
                  </a:lnTo>
                  <a:lnTo>
                    <a:pt x="4838" y="1443"/>
                  </a:lnTo>
                  <a:lnTo>
                    <a:pt x="4852" y="1429"/>
                  </a:lnTo>
                  <a:lnTo>
                    <a:pt x="4867" y="1415"/>
                  </a:lnTo>
                  <a:lnTo>
                    <a:pt x="4882" y="1403"/>
                  </a:lnTo>
                  <a:lnTo>
                    <a:pt x="4898" y="1393"/>
                  </a:lnTo>
                  <a:lnTo>
                    <a:pt x="4915" y="1383"/>
                  </a:lnTo>
                  <a:lnTo>
                    <a:pt x="4933" y="1373"/>
                  </a:lnTo>
                  <a:lnTo>
                    <a:pt x="4951" y="1367"/>
                  </a:lnTo>
                  <a:lnTo>
                    <a:pt x="4970" y="1359"/>
                  </a:lnTo>
                  <a:lnTo>
                    <a:pt x="4990" y="1353"/>
                  </a:lnTo>
                  <a:lnTo>
                    <a:pt x="5000" y="1351"/>
                  </a:lnTo>
                  <a:lnTo>
                    <a:pt x="5010" y="1349"/>
                  </a:lnTo>
                  <a:lnTo>
                    <a:pt x="5032" y="1345"/>
                  </a:lnTo>
                  <a:lnTo>
                    <a:pt x="5053" y="1343"/>
                  </a:lnTo>
                  <a:lnTo>
                    <a:pt x="5076" y="1341"/>
                  </a:lnTo>
                  <a:lnTo>
                    <a:pt x="5099" y="1341"/>
                  </a:lnTo>
                  <a:lnTo>
                    <a:pt x="5122" y="1341"/>
                  </a:lnTo>
                  <a:lnTo>
                    <a:pt x="5134" y="1343"/>
                  </a:lnTo>
                  <a:lnTo>
                    <a:pt x="5146" y="1343"/>
                  </a:lnTo>
                  <a:lnTo>
                    <a:pt x="5146" y="1279"/>
                  </a:lnTo>
                  <a:lnTo>
                    <a:pt x="5146" y="1247"/>
                  </a:lnTo>
                  <a:lnTo>
                    <a:pt x="5145" y="1233"/>
                  </a:lnTo>
                  <a:lnTo>
                    <a:pt x="5145" y="1219"/>
                  </a:lnTo>
                  <a:lnTo>
                    <a:pt x="5144" y="1191"/>
                  </a:lnTo>
                  <a:lnTo>
                    <a:pt x="5142" y="1167"/>
                  </a:lnTo>
                  <a:lnTo>
                    <a:pt x="5140" y="1147"/>
                  </a:lnTo>
                  <a:lnTo>
                    <a:pt x="5136" y="1127"/>
                  </a:lnTo>
                  <a:lnTo>
                    <a:pt x="5133" y="1109"/>
                  </a:lnTo>
                  <a:lnTo>
                    <a:pt x="5128" y="1095"/>
                  </a:lnTo>
                  <a:lnTo>
                    <a:pt x="5122" y="1083"/>
                  </a:lnTo>
                  <a:lnTo>
                    <a:pt x="5116" y="1071"/>
                  </a:lnTo>
                  <a:lnTo>
                    <a:pt x="5112" y="1067"/>
                  </a:lnTo>
                  <a:lnTo>
                    <a:pt x="5108" y="1063"/>
                  </a:lnTo>
                  <a:lnTo>
                    <a:pt x="5099" y="1055"/>
                  </a:lnTo>
                  <a:lnTo>
                    <a:pt x="5090" y="1049"/>
                  </a:lnTo>
                  <a:lnTo>
                    <a:pt x="5079" y="1047"/>
                  </a:lnTo>
                  <a:lnTo>
                    <a:pt x="5066" y="1045"/>
                  </a:lnTo>
                  <a:lnTo>
                    <a:pt x="5053" y="1043"/>
                  </a:lnTo>
                  <a:lnTo>
                    <a:pt x="5040" y="1045"/>
                  </a:lnTo>
                  <a:lnTo>
                    <a:pt x="5027" y="1047"/>
                  </a:lnTo>
                  <a:lnTo>
                    <a:pt x="5014" y="1051"/>
                  </a:lnTo>
                  <a:lnTo>
                    <a:pt x="5001" y="1055"/>
                  </a:lnTo>
                  <a:lnTo>
                    <a:pt x="4987" y="1061"/>
                  </a:lnTo>
                  <a:lnTo>
                    <a:pt x="4974" y="1071"/>
                  </a:lnTo>
                  <a:lnTo>
                    <a:pt x="4959" y="1079"/>
                  </a:lnTo>
                  <a:lnTo>
                    <a:pt x="4945" y="1091"/>
                  </a:lnTo>
                  <a:lnTo>
                    <a:pt x="4931" y="1103"/>
                  </a:lnTo>
                  <a:lnTo>
                    <a:pt x="4915" y="1115"/>
                  </a:lnTo>
                  <a:lnTo>
                    <a:pt x="4900" y="1131"/>
                  </a:lnTo>
                  <a:lnTo>
                    <a:pt x="4885" y="1147"/>
                  </a:lnTo>
                  <a:lnTo>
                    <a:pt x="4870" y="1163"/>
                  </a:lnTo>
                  <a:lnTo>
                    <a:pt x="4854" y="1183"/>
                  </a:lnTo>
                  <a:lnTo>
                    <a:pt x="4823" y="1223"/>
                  </a:lnTo>
                  <a:lnTo>
                    <a:pt x="4734" y="925"/>
                  </a:lnTo>
                  <a:lnTo>
                    <a:pt x="4749" y="907"/>
                  </a:lnTo>
                  <a:lnTo>
                    <a:pt x="4764" y="889"/>
                  </a:lnTo>
                  <a:lnTo>
                    <a:pt x="4779" y="873"/>
                  </a:lnTo>
                  <a:lnTo>
                    <a:pt x="4793" y="859"/>
                  </a:lnTo>
                  <a:lnTo>
                    <a:pt x="4809" y="843"/>
                  </a:lnTo>
                  <a:lnTo>
                    <a:pt x="4825" y="827"/>
                  </a:lnTo>
                  <a:lnTo>
                    <a:pt x="4863" y="795"/>
                  </a:lnTo>
                  <a:lnTo>
                    <a:pt x="4891" y="773"/>
                  </a:lnTo>
                  <a:lnTo>
                    <a:pt x="4920" y="753"/>
                  </a:lnTo>
                  <a:lnTo>
                    <a:pt x="4947" y="737"/>
                  </a:lnTo>
                  <a:lnTo>
                    <a:pt x="4961" y="731"/>
                  </a:lnTo>
                  <a:lnTo>
                    <a:pt x="4974" y="725"/>
                  </a:lnTo>
                  <a:lnTo>
                    <a:pt x="4987" y="719"/>
                  </a:lnTo>
                  <a:lnTo>
                    <a:pt x="5001" y="715"/>
                  </a:lnTo>
                  <a:lnTo>
                    <a:pt x="5014" y="711"/>
                  </a:lnTo>
                  <a:lnTo>
                    <a:pt x="5027" y="707"/>
                  </a:lnTo>
                  <a:lnTo>
                    <a:pt x="5040" y="705"/>
                  </a:lnTo>
                  <a:lnTo>
                    <a:pt x="5054" y="703"/>
                  </a:lnTo>
                  <a:lnTo>
                    <a:pt x="5081" y="703"/>
                  </a:lnTo>
                  <a:lnTo>
                    <a:pt x="5105" y="703"/>
                  </a:lnTo>
                  <a:lnTo>
                    <a:pt x="5129" y="707"/>
                  </a:lnTo>
                  <a:lnTo>
                    <a:pt x="5151" y="713"/>
                  </a:lnTo>
                  <a:lnTo>
                    <a:pt x="5173" y="721"/>
                  </a:lnTo>
                  <a:lnTo>
                    <a:pt x="5193" y="731"/>
                  </a:lnTo>
                  <a:lnTo>
                    <a:pt x="5203" y="737"/>
                  </a:lnTo>
                  <a:lnTo>
                    <a:pt x="5212" y="743"/>
                  </a:lnTo>
                  <a:lnTo>
                    <a:pt x="5230" y="757"/>
                  </a:lnTo>
                  <a:lnTo>
                    <a:pt x="5239" y="765"/>
                  </a:lnTo>
                  <a:lnTo>
                    <a:pt x="5247" y="775"/>
                  </a:lnTo>
                  <a:lnTo>
                    <a:pt x="5264" y="793"/>
                  </a:lnTo>
                  <a:lnTo>
                    <a:pt x="5278" y="813"/>
                  </a:lnTo>
                  <a:lnTo>
                    <a:pt x="5291" y="837"/>
                  </a:lnTo>
                  <a:lnTo>
                    <a:pt x="5297" y="849"/>
                  </a:lnTo>
                  <a:lnTo>
                    <a:pt x="5303" y="861"/>
                  </a:lnTo>
                  <a:lnTo>
                    <a:pt x="5309" y="873"/>
                  </a:lnTo>
                  <a:lnTo>
                    <a:pt x="5314" y="887"/>
                  </a:lnTo>
                  <a:lnTo>
                    <a:pt x="5319" y="901"/>
                  </a:lnTo>
                  <a:lnTo>
                    <a:pt x="5323" y="915"/>
                  </a:lnTo>
                  <a:lnTo>
                    <a:pt x="5331" y="947"/>
                  </a:lnTo>
                  <a:lnTo>
                    <a:pt x="5334" y="961"/>
                  </a:lnTo>
                  <a:lnTo>
                    <a:pt x="5337" y="979"/>
                  </a:lnTo>
                  <a:lnTo>
                    <a:pt x="5341" y="1003"/>
                  </a:lnTo>
                  <a:lnTo>
                    <a:pt x="5344" y="1027"/>
                  </a:lnTo>
                  <a:lnTo>
                    <a:pt x="5347" y="1053"/>
                  </a:lnTo>
                  <a:lnTo>
                    <a:pt x="5349" y="1081"/>
                  </a:lnTo>
                  <a:lnTo>
                    <a:pt x="5351" y="1115"/>
                  </a:lnTo>
                  <a:lnTo>
                    <a:pt x="5351" y="1135"/>
                  </a:lnTo>
                  <a:lnTo>
                    <a:pt x="5351" y="1157"/>
                  </a:lnTo>
                  <a:lnTo>
                    <a:pt x="5352" y="1205"/>
                  </a:lnTo>
                  <a:lnTo>
                    <a:pt x="5351" y="1263"/>
                  </a:lnTo>
                  <a:lnTo>
                    <a:pt x="5347" y="1796"/>
                  </a:lnTo>
                  <a:lnTo>
                    <a:pt x="5347" y="1856"/>
                  </a:lnTo>
                  <a:lnTo>
                    <a:pt x="5347" y="1884"/>
                  </a:lnTo>
                  <a:lnTo>
                    <a:pt x="5348" y="1910"/>
                  </a:lnTo>
                  <a:lnTo>
                    <a:pt x="5349" y="1934"/>
                  </a:lnTo>
                  <a:lnTo>
                    <a:pt x="5351" y="1956"/>
                  </a:lnTo>
                  <a:lnTo>
                    <a:pt x="5354" y="1978"/>
                  </a:lnTo>
                  <a:lnTo>
                    <a:pt x="5357" y="1998"/>
                  </a:lnTo>
                  <a:lnTo>
                    <a:pt x="5361" y="2018"/>
                  </a:lnTo>
                  <a:lnTo>
                    <a:pt x="5364" y="2028"/>
                  </a:lnTo>
                  <a:lnTo>
                    <a:pt x="5367" y="2036"/>
                  </a:lnTo>
                  <a:lnTo>
                    <a:pt x="5370" y="2046"/>
                  </a:lnTo>
                  <a:lnTo>
                    <a:pt x="5373" y="2056"/>
                  </a:lnTo>
                  <a:lnTo>
                    <a:pt x="5376" y="2064"/>
                  </a:lnTo>
                  <a:lnTo>
                    <a:pt x="5380" y="2074"/>
                  </a:lnTo>
                  <a:lnTo>
                    <a:pt x="5388" y="2092"/>
                  </a:lnTo>
                  <a:lnTo>
                    <a:pt x="5398" y="2110"/>
                  </a:lnTo>
                  <a:lnTo>
                    <a:pt x="5409" y="2130"/>
                  </a:lnTo>
                  <a:lnTo>
                    <a:pt x="5421" y="2148"/>
                  </a:lnTo>
                  <a:lnTo>
                    <a:pt x="5311" y="2404"/>
                  </a:lnTo>
                  <a:close/>
                  <a:moveTo>
                    <a:pt x="2908" y="0"/>
                  </a:moveTo>
                  <a:lnTo>
                    <a:pt x="3010" y="0"/>
                  </a:lnTo>
                  <a:lnTo>
                    <a:pt x="3010" y="1491"/>
                  </a:lnTo>
                  <a:lnTo>
                    <a:pt x="3010" y="2981"/>
                  </a:lnTo>
                  <a:lnTo>
                    <a:pt x="2908" y="2981"/>
                  </a:lnTo>
                  <a:lnTo>
                    <a:pt x="2908" y="1491"/>
                  </a:lnTo>
                  <a:lnTo>
                    <a:pt x="2908" y="0"/>
                  </a:lnTo>
                  <a:close/>
                  <a:moveTo>
                    <a:pt x="551" y="2340"/>
                  </a:moveTo>
                  <a:lnTo>
                    <a:pt x="223" y="1215"/>
                  </a:lnTo>
                  <a:lnTo>
                    <a:pt x="223" y="2340"/>
                  </a:lnTo>
                  <a:lnTo>
                    <a:pt x="0" y="2340"/>
                  </a:lnTo>
                  <a:lnTo>
                    <a:pt x="0" y="1263"/>
                  </a:lnTo>
                  <a:lnTo>
                    <a:pt x="0" y="188"/>
                  </a:lnTo>
                  <a:lnTo>
                    <a:pt x="223" y="188"/>
                  </a:lnTo>
                  <a:lnTo>
                    <a:pt x="223" y="1169"/>
                  </a:lnTo>
                  <a:lnTo>
                    <a:pt x="531" y="188"/>
                  </a:lnTo>
                  <a:lnTo>
                    <a:pt x="797" y="188"/>
                  </a:lnTo>
                  <a:lnTo>
                    <a:pt x="452" y="1185"/>
                  </a:lnTo>
                  <a:lnTo>
                    <a:pt x="836" y="2340"/>
                  </a:lnTo>
                  <a:lnTo>
                    <a:pt x="551" y="2340"/>
                  </a:lnTo>
                  <a:close/>
                  <a:moveTo>
                    <a:pt x="1062" y="1676"/>
                  </a:moveTo>
                  <a:lnTo>
                    <a:pt x="1062" y="1690"/>
                  </a:lnTo>
                  <a:lnTo>
                    <a:pt x="1062" y="1712"/>
                  </a:lnTo>
                  <a:lnTo>
                    <a:pt x="1062" y="1734"/>
                  </a:lnTo>
                  <a:lnTo>
                    <a:pt x="1064" y="1776"/>
                  </a:lnTo>
                  <a:lnTo>
                    <a:pt x="1066" y="1796"/>
                  </a:lnTo>
                  <a:lnTo>
                    <a:pt x="1068" y="1816"/>
                  </a:lnTo>
                  <a:lnTo>
                    <a:pt x="1073" y="1852"/>
                  </a:lnTo>
                  <a:lnTo>
                    <a:pt x="1076" y="1870"/>
                  </a:lnTo>
                  <a:lnTo>
                    <a:pt x="1079" y="1886"/>
                  </a:lnTo>
                  <a:lnTo>
                    <a:pt x="1082" y="1902"/>
                  </a:lnTo>
                  <a:lnTo>
                    <a:pt x="1086" y="1918"/>
                  </a:lnTo>
                  <a:lnTo>
                    <a:pt x="1095" y="1948"/>
                  </a:lnTo>
                  <a:lnTo>
                    <a:pt x="1100" y="1960"/>
                  </a:lnTo>
                  <a:lnTo>
                    <a:pt x="1105" y="1974"/>
                  </a:lnTo>
                  <a:lnTo>
                    <a:pt x="1111" y="1984"/>
                  </a:lnTo>
                  <a:lnTo>
                    <a:pt x="1117" y="1996"/>
                  </a:lnTo>
                  <a:lnTo>
                    <a:pt x="1123" y="2006"/>
                  </a:lnTo>
                  <a:lnTo>
                    <a:pt x="1129" y="2016"/>
                  </a:lnTo>
                  <a:lnTo>
                    <a:pt x="1136" y="2026"/>
                  </a:lnTo>
                  <a:lnTo>
                    <a:pt x="1143" y="2034"/>
                  </a:lnTo>
                  <a:lnTo>
                    <a:pt x="1150" y="2042"/>
                  </a:lnTo>
                  <a:lnTo>
                    <a:pt x="1158" y="2048"/>
                  </a:lnTo>
                  <a:lnTo>
                    <a:pt x="1166" y="2054"/>
                  </a:lnTo>
                  <a:lnTo>
                    <a:pt x="1174" y="2058"/>
                  </a:lnTo>
                  <a:lnTo>
                    <a:pt x="1182" y="2064"/>
                  </a:lnTo>
                  <a:lnTo>
                    <a:pt x="1192" y="2066"/>
                  </a:lnTo>
                  <a:lnTo>
                    <a:pt x="1201" y="2070"/>
                  </a:lnTo>
                  <a:lnTo>
                    <a:pt x="1210" y="2072"/>
                  </a:lnTo>
                  <a:lnTo>
                    <a:pt x="1220" y="2072"/>
                  </a:lnTo>
                  <a:lnTo>
                    <a:pt x="1230" y="2074"/>
                  </a:lnTo>
                  <a:lnTo>
                    <a:pt x="1243" y="2072"/>
                  </a:lnTo>
                  <a:lnTo>
                    <a:pt x="1257" y="2070"/>
                  </a:lnTo>
                  <a:lnTo>
                    <a:pt x="1270" y="2068"/>
                  </a:lnTo>
                  <a:lnTo>
                    <a:pt x="1283" y="2064"/>
                  </a:lnTo>
                  <a:lnTo>
                    <a:pt x="1296" y="2058"/>
                  </a:lnTo>
                  <a:lnTo>
                    <a:pt x="1308" y="2052"/>
                  </a:lnTo>
                  <a:lnTo>
                    <a:pt x="1321" y="2044"/>
                  </a:lnTo>
                  <a:lnTo>
                    <a:pt x="1334" y="2034"/>
                  </a:lnTo>
                  <a:lnTo>
                    <a:pt x="1346" y="2024"/>
                  </a:lnTo>
                  <a:lnTo>
                    <a:pt x="1359" y="2012"/>
                  </a:lnTo>
                  <a:lnTo>
                    <a:pt x="1371" y="1998"/>
                  </a:lnTo>
                  <a:lnTo>
                    <a:pt x="1383" y="1984"/>
                  </a:lnTo>
                  <a:lnTo>
                    <a:pt x="1395" y="1970"/>
                  </a:lnTo>
                  <a:lnTo>
                    <a:pt x="1407" y="1952"/>
                  </a:lnTo>
                  <a:lnTo>
                    <a:pt x="1420" y="1934"/>
                  </a:lnTo>
                  <a:lnTo>
                    <a:pt x="1431" y="1916"/>
                  </a:lnTo>
                  <a:lnTo>
                    <a:pt x="1512" y="2164"/>
                  </a:lnTo>
                  <a:lnTo>
                    <a:pt x="1495" y="2190"/>
                  </a:lnTo>
                  <a:lnTo>
                    <a:pt x="1478" y="2216"/>
                  </a:lnTo>
                  <a:lnTo>
                    <a:pt x="1460" y="2238"/>
                  </a:lnTo>
                  <a:lnTo>
                    <a:pt x="1442" y="2260"/>
                  </a:lnTo>
                  <a:lnTo>
                    <a:pt x="1425" y="2280"/>
                  </a:lnTo>
                  <a:lnTo>
                    <a:pt x="1407" y="2298"/>
                  </a:lnTo>
                  <a:lnTo>
                    <a:pt x="1388" y="2314"/>
                  </a:lnTo>
                  <a:lnTo>
                    <a:pt x="1370" y="2330"/>
                  </a:lnTo>
                  <a:lnTo>
                    <a:pt x="1351" y="2342"/>
                  </a:lnTo>
                  <a:lnTo>
                    <a:pt x="1333" y="2352"/>
                  </a:lnTo>
                  <a:lnTo>
                    <a:pt x="1313" y="2362"/>
                  </a:lnTo>
                  <a:lnTo>
                    <a:pt x="1294" y="2370"/>
                  </a:lnTo>
                  <a:lnTo>
                    <a:pt x="1274" y="2376"/>
                  </a:lnTo>
                  <a:lnTo>
                    <a:pt x="1254" y="2380"/>
                  </a:lnTo>
                  <a:lnTo>
                    <a:pt x="1234" y="2382"/>
                  </a:lnTo>
                  <a:lnTo>
                    <a:pt x="1213" y="2384"/>
                  </a:lnTo>
                  <a:lnTo>
                    <a:pt x="1192" y="2382"/>
                  </a:lnTo>
                  <a:lnTo>
                    <a:pt x="1170" y="2380"/>
                  </a:lnTo>
                  <a:lnTo>
                    <a:pt x="1150" y="2374"/>
                  </a:lnTo>
                  <a:lnTo>
                    <a:pt x="1130" y="2368"/>
                  </a:lnTo>
                  <a:lnTo>
                    <a:pt x="1111" y="2360"/>
                  </a:lnTo>
                  <a:lnTo>
                    <a:pt x="1093" y="2350"/>
                  </a:lnTo>
                  <a:lnTo>
                    <a:pt x="1075" y="2338"/>
                  </a:lnTo>
                  <a:lnTo>
                    <a:pt x="1066" y="2332"/>
                  </a:lnTo>
                  <a:lnTo>
                    <a:pt x="1057" y="2326"/>
                  </a:lnTo>
                  <a:lnTo>
                    <a:pt x="1040" y="2310"/>
                  </a:lnTo>
                  <a:lnTo>
                    <a:pt x="1024" y="2294"/>
                  </a:lnTo>
                  <a:lnTo>
                    <a:pt x="1008" y="2274"/>
                  </a:lnTo>
                  <a:lnTo>
                    <a:pt x="993" y="2256"/>
                  </a:lnTo>
                  <a:lnTo>
                    <a:pt x="979" y="2234"/>
                  </a:lnTo>
                  <a:lnTo>
                    <a:pt x="965" y="2210"/>
                  </a:lnTo>
                  <a:lnTo>
                    <a:pt x="952" y="2186"/>
                  </a:lnTo>
                  <a:lnTo>
                    <a:pt x="939" y="2160"/>
                  </a:lnTo>
                  <a:lnTo>
                    <a:pt x="927" y="2132"/>
                  </a:lnTo>
                  <a:lnTo>
                    <a:pt x="916" y="2104"/>
                  </a:lnTo>
                  <a:lnTo>
                    <a:pt x="911" y="2088"/>
                  </a:lnTo>
                  <a:lnTo>
                    <a:pt x="905" y="2072"/>
                  </a:lnTo>
                  <a:lnTo>
                    <a:pt x="900" y="2058"/>
                  </a:lnTo>
                  <a:lnTo>
                    <a:pt x="896" y="2042"/>
                  </a:lnTo>
                  <a:lnTo>
                    <a:pt x="886" y="2008"/>
                  </a:lnTo>
                  <a:lnTo>
                    <a:pt x="878" y="1974"/>
                  </a:lnTo>
                  <a:lnTo>
                    <a:pt x="870" y="1938"/>
                  </a:lnTo>
                  <a:lnTo>
                    <a:pt x="863" y="1900"/>
                  </a:lnTo>
                  <a:lnTo>
                    <a:pt x="857" y="1862"/>
                  </a:lnTo>
                  <a:lnTo>
                    <a:pt x="855" y="1842"/>
                  </a:lnTo>
                  <a:lnTo>
                    <a:pt x="852" y="1824"/>
                  </a:lnTo>
                  <a:lnTo>
                    <a:pt x="846" y="1782"/>
                  </a:lnTo>
                  <a:lnTo>
                    <a:pt x="844" y="1762"/>
                  </a:lnTo>
                  <a:lnTo>
                    <a:pt x="843" y="1740"/>
                  </a:lnTo>
                  <a:lnTo>
                    <a:pt x="840" y="1698"/>
                  </a:lnTo>
                  <a:lnTo>
                    <a:pt x="838" y="1654"/>
                  </a:lnTo>
                  <a:lnTo>
                    <a:pt x="836" y="1608"/>
                  </a:lnTo>
                  <a:lnTo>
                    <a:pt x="836" y="1562"/>
                  </a:lnTo>
                  <a:lnTo>
                    <a:pt x="836" y="1511"/>
                  </a:lnTo>
                  <a:lnTo>
                    <a:pt x="837" y="1461"/>
                  </a:lnTo>
                  <a:lnTo>
                    <a:pt x="839" y="1413"/>
                  </a:lnTo>
                  <a:lnTo>
                    <a:pt x="842" y="1367"/>
                  </a:lnTo>
                  <a:lnTo>
                    <a:pt x="845" y="1321"/>
                  </a:lnTo>
                  <a:lnTo>
                    <a:pt x="850" y="1279"/>
                  </a:lnTo>
                  <a:lnTo>
                    <a:pt x="855" y="1239"/>
                  </a:lnTo>
                  <a:lnTo>
                    <a:pt x="860" y="1199"/>
                  </a:lnTo>
                  <a:lnTo>
                    <a:pt x="867" y="1161"/>
                  </a:lnTo>
                  <a:lnTo>
                    <a:pt x="874" y="1125"/>
                  </a:lnTo>
                  <a:lnTo>
                    <a:pt x="882" y="1091"/>
                  </a:lnTo>
                  <a:lnTo>
                    <a:pt x="887" y="1075"/>
                  </a:lnTo>
                  <a:lnTo>
                    <a:pt x="891" y="1057"/>
                  </a:lnTo>
                  <a:lnTo>
                    <a:pt x="901" y="1025"/>
                  </a:lnTo>
                  <a:lnTo>
                    <a:pt x="912" y="993"/>
                  </a:lnTo>
                  <a:lnTo>
                    <a:pt x="923" y="963"/>
                  </a:lnTo>
                  <a:lnTo>
                    <a:pt x="936" y="933"/>
                  </a:lnTo>
                  <a:lnTo>
                    <a:pt x="948" y="907"/>
                  </a:lnTo>
                  <a:lnTo>
                    <a:pt x="961" y="883"/>
                  </a:lnTo>
                  <a:lnTo>
                    <a:pt x="974" y="859"/>
                  </a:lnTo>
                  <a:lnTo>
                    <a:pt x="988" y="839"/>
                  </a:lnTo>
                  <a:lnTo>
                    <a:pt x="1002" y="819"/>
                  </a:lnTo>
                  <a:lnTo>
                    <a:pt x="1016" y="803"/>
                  </a:lnTo>
                  <a:lnTo>
                    <a:pt x="1031" y="787"/>
                  </a:lnTo>
                  <a:lnTo>
                    <a:pt x="1046" y="773"/>
                  </a:lnTo>
                  <a:lnTo>
                    <a:pt x="1061" y="759"/>
                  </a:lnTo>
                  <a:lnTo>
                    <a:pt x="1069" y="755"/>
                  </a:lnTo>
                  <a:lnTo>
                    <a:pt x="1078" y="749"/>
                  </a:lnTo>
                  <a:lnTo>
                    <a:pt x="1086" y="745"/>
                  </a:lnTo>
                  <a:lnTo>
                    <a:pt x="1094" y="741"/>
                  </a:lnTo>
                  <a:lnTo>
                    <a:pt x="1111" y="733"/>
                  </a:lnTo>
                  <a:lnTo>
                    <a:pt x="1129" y="727"/>
                  </a:lnTo>
                  <a:lnTo>
                    <a:pt x="1147" y="723"/>
                  </a:lnTo>
                  <a:lnTo>
                    <a:pt x="1166" y="721"/>
                  </a:lnTo>
                  <a:lnTo>
                    <a:pt x="1186" y="719"/>
                  </a:lnTo>
                  <a:lnTo>
                    <a:pt x="1204" y="721"/>
                  </a:lnTo>
                  <a:lnTo>
                    <a:pt x="1221" y="723"/>
                  </a:lnTo>
                  <a:lnTo>
                    <a:pt x="1237" y="727"/>
                  </a:lnTo>
                  <a:lnTo>
                    <a:pt x="1254" y="731"/>
                  </a:lnTo>
                  <a:lnTo>
                    <a:pt x="1270" y="737"/>
                  </a:lnTo>
                  <a:lnTo>
                    <a:pt x="1286" y="745"/>
                  </a:lnTo>
                  <a:lnTo>
                    <a:pt x="1294" y="749"/>
                  </a:lnTo>
                  <a:lnTo>
                    <a:pt x="1301" y="755"/>
                  </a:lnTo>
                  <a:lnTo>
                    <a:pt x="1316" y="765"/>
                  </a:lnTo>
                  <a:lnTo>
                    <a:pt x="1331" y="775"/>
                  </a:lnTo>
                  <a:lnTo>
                    <a:pt x="1345" y="789"/>
                  </a:lnTo>
                  <a:lnTo>
                    <a:pt x="1359" y="801"/>
                  </a:lnTo>
                  <a:lnTo>
                    <a:pt x="1371" y="817"/>
                  </a:lnTo>
                  <a:lnTo>
                    <a:pt x="1384" y="833"/>
                  </a:lnTo>
                  <a:lnTo>
                    <a:pt x="1395" y="849"/>
                  </a:lnTo>
                  <a:lnTo>
                    <a:pt x="1406" y="869"/>
                  </a:lnTo>
                  <a:lnTo>
                    <a:pt x="1416" y="887"/>
                  </a:lnTo>
                  <a:lnTo>
                    <a:pt x="1429" y="917"/>
                  </a:lnTo>
                  <a:lnTo>
                    <a:pt x="1441" y="947"/>
                  </a:lnTo>
                  <a:lnTo>
                    <a:pt x="1447" y="963"/>
                  </a:lnTo>
                  <a:lnTo>
                    <a:pt x="1453" y="979"/>
                  </a:lnTo>
                  <a:lnTo>
                    <a:pt x="1463" y="1011"/>
                  </a:lnTo>
                  <a:lnTo>
                    <a:pt x="1473" y="1047"/>
                  </a:lnTo>
                  <a:lnTo>
                    <a:pt x="1481" y="1085"/>
                  </a:lnTo>
                  <a:lnTo>
                    <a:pt x="1489" y="1125"/>
                  </a:lnTo>
                  <a:lnTo>
                    <a:pt x="1496" y="1165"/>
                  </a:lnTo>
                  <a:lnTo>
                    <a:pt x="1499" y="1187"/>
                  </a:lnTo>
                  <a:lnTo>
                    <a:pt x="1502" y="1209"/>
                  </a:lnTo>
                  <a:lnTo>
                    <a:pt x="1507" y="1255"/>
                  </a:lnTo>
                  <a:lnTo>
                    <a:pt x="1512" y="1303"/>
                  </a:lnTo>
                  <a:lnTo>
                    <a:pt x="1515" y="1355"/>
                  </a:lnTo>
                  <a:lnTo>
                    <a:pt x="1518" y="1407"/>
                  </a:lnTo>
                  <a:lnTo>
                    <a:pt x="1520" y="1463"/>
                  </a:lnTo>
                  <a:lnTo>
                    <a:pt x="1521" y="1521"/>
                  </a:lnTo>
                  <a:lnTo>
                    <a:pt x="1521" y="1580"/>
                  </a:lnTo>
                  <a:lnTo>
                    <a:pt x="1521" y="1676"/>
                  </a:lnTo>
                  <a:lnTo>
                    <a:pt x="1062" y="1676"/>
                  </a:lnTo>
                  <a:close/>
                  <a:moveTo>
                    <a:pt x="1306" y="1355"/>
                  </a:moveTo>
                  <a:lnTo>
                    <a:pt x="1306" y="1313"/>
                  </a:lnTo>
                  <a:lnTo>
                    <a:pt x="1305" y="1277"/>
                  </a:lnTo>
                  <a:lnTo>
                    <a:pt x="1303" y="1243"/>
                  </a:lnTo>
                  <a:lnTo>
                    <a:pt x="1300" y="1213"/>
                  </a:lnTo>
                  <a:lnTo>
                    <a:pt x="1297" y="1187"/>
                  </a:lnTo>
                  <a:lnTo>
                    <a:pt x="1293" y="1163"/>
                  </a:lnTo>
                  <a:lnTo>
                    <a:pt x="1290" y="1151"/>
                  </a:lnTo>
                  <a:lnTo>
                    <a:pt x="1288" y="1139"/>
                  </a:lnTo>
                  <a:lnTo>
                    <a:pt x="1284" y="1127"/>
                  </a:lnTo>
                  <a:lnTo>
                    <a:pt x="1281" y="1117"/>
                  </a:lnTo>
                  <a:lnTo>
                    <a:pt x="1273" y="1095"/>
                  </a:lnTo>
                  <a:lnTo>
                    <a:pt x="1269" y="1085"/>
                  </a:lnTo>
                  <a:lnTo>
                    <a:pt x="1264" y="1077"/>
                  </a:lnTo>
                  <a:lnTo>
                    <a:pt x="1259" y="1067"/>
                  </a:lnTo>
                  <a:lnTo>
                    <a:pt x="1254" y="1061"/>
                  </a:lnTo>
                  <a:lnTo>
                    <a:pt x="1249" y="1053"/>
                  </a:lnTo>
                  <a:lnTo>
                    <a:pt x="1244" y="1047"/>
                  </a:lnTo>
                  <a:lnTo>
                    <a:pt x="1238" y="1041"/>
                  </a:lnTo>
                  <a:lnTo>
                    <a:pt x="1232" y="1037"/>
                  </a:lnTo>
                  <a:lnTo>
                    <a:pt x="1225" y="1033"/>
                  </a:lnTo>
                  <a:lnTo>
                    <a:pt x="1219" y="1029"/>
                  </a:lnTo>
                  <a:lnTo>
                    <a:pt x="1212" y="1027"/>
                  </a:lnTo>
                  <a:lnTo>
                    <a:pt x="1205" y="1025"/>
                  </a:lnTo>
                  <a:lnTo>
                    <a:pt x="1197" y="1025"/>
                  </a:lnTo>
                  <a:lnTo>
                    <a:pt x="1190" y="1023"/>
                  </a:lnTo>
                  <a:lnTo>
                    <a:pt x="1174" y="1025"/>
                  </a:lnTo>
                  <a:lnTo>
                    <a:pt x="1167" y="1027"/>
                  </a:lnTo>
                  <a:lnTo>
                    <a:pt x="1161" y="1029"/>
                  </a:lnTo>
                  <a:lnTo>
                    <a:pt x="1148" y="1037"/>
                  </a:lnTo>
                  <a:lnTo>
                    <a:pt x="1142" y="1041"/>
                  </a:lnTo>
                  <a:lnTo>
                    <a:pt x="1136" y="1047"/>
                  </a:lnTo>
                  <a:lnTo>
                    <a:pt x="1125" y="1059"/>
                  </a:lnTo>
                  <a:lnTo>
                    <a:pt x="1120" y="1067"/>
                  </a:lnTo>
                  <a:lnTo>
                    <a:pt x="1115" y="1075"/>
                  </a:lnTo>
                  <a:lnTo>
                    <a:pt x="1110" y="1083"/>
                  </a:lnTo>
                  <a:lnTo>
                    <a:pt x="1105" y="1093"/>
                  </a:lnTo>
                  <a:lnTo>
                    <a:pt x="1097" y="1113"/>
                  </a:lnTo>
                  <a:lnTo>
                    <a:pt x="1090" y="1137"/>
                  </a:lnTo>
                  <a:lnTo>
                    <a:pt x="1083" y="1163"/>
                  </a:lnTo>
                  <a:lnTo>
                    <a:pt x="1078" y="1191"/>
                  </a:lnTo>
                  <a:lnTo>
                    <a:pt x="1075" y="1205"/>
                  </a:lnTo>
                  <a:lnTo>
                    <a:pt x="1073" y="1221"/>
                  </a:lnTo>
                  <a:lnTo>
                    <a:pt x="1069" y="1255"/>
                  </a:lnTo>
                  <a:lnTo>
                    <a:pt x="1068" y="1271"/>
                  </a:lnTo>
                  <a:lnTo>
                    <a:pt x="1067" y="1289"/>
                  </a:lnTo>
                  <a:lnTo>
                    <a:pt x="1066" y="1309"/>
                  </a:lnTo>
                  <a:lnTo>
                    <a:pt x="1065" y="1327"/>
                  </a:lnTo>
                  <a:lnTo>
                    <a:pt x="1065" y="1367"/>
                  </a:lnTo>
                  <a:lnTo>
                    <a:pt x="1065" y="1373"/>
                  </a:lnTo>
                  <a:lnTo>
                    <a:pt x="1306" y="1373"/>
                  </a:lnTo>
                  <a:lnTo>
                    <a:pt x="1306" y="1355"/>
                  </a:lnTo>
                  <a:close/>
                  <a:moveTo>
                    <a:pt x="1874" y="2378"/>
                  </a:moveTo>
                  <a:lnTo>
                    <a:pt x="1856" y="2376"/>
                  </a:lnTo>
                  <a:lnTo>
                    <a:pt x="1848" y="2374"/>
                  </a:lnTo>
                  <a:lnTo>
                    <a:pt x="1840" y="2374"/>
                  </a:lnTo>
                  <a:lnTo>
                    <a:pt x="1825" y="2368"/>
                  </a:lnTo>
                  <a:lnTo>
                    <a:pt x="1810" y="2362"/>
                  </a:lnTo>
                  <a:lnTo>
                    <a:pt x="1796" y="2354"/>
                  </a:lnTo>
                  <a:lnTo>
                    <a:pt x="1782" y="2344"/>
                  </a:lnTo>
                  <a:lnTo>
                    <a:pt x="1769" y="2332"/>
                  </a:lnTo>
                  <a:lnTo>
                    <a:pt x="1763" y="2326"/>
                  </a:lnTo>
                  <a:lnTo>
                    <a:pt x="1757" y="2318"/>
                  </a:lnTo>
                  <a:lnTo>
                    <a:pt x="1751" y="2312"/>
                  </a:lnTo>
                  <a:lnTo>
                    <a:pt x="1745" y="2304"/>
                  </a:lnTo>
                  <a:lnTo>
                    <a:pt x="1739" y="2296"/>
                  </a:lnTo>
                  <a:lnTo>
                    <a:pt x="1734" y="2288"/>
                  </a:lnTo>
                  <a:lnTo>
                    <a:pt x="1729" y="2278"/>
                  </a:lnTo>
                  <a:lnTo>
                    <a:pt x="1724" y="2270"/>
                  </a:lnTo>
                  <a:lnTo>
                    <a:pt x="1719" y="2260"/>
                  </a:lnTo>
                  <a:lnTo>
                    <a:pt x="1715" y="2250"/>
                  </a:lnTo>
                  <a:lnTo>
                    <a:pt x="1711" y="2240"/>
                  </a:lnTo>
                  <a:lnTo>
                    <a:pt x="1707" y="2230"/>
                  </a:lnTo>
                  <a:lnTo>
                    <a:pt x="1700" y="2208"/>
                  </a:lnTo>
                  <a:lnTo>
                    <a:pt x="1693" y="2184"/>
                  </a:lnTo>
                  <a:lnTo>
                    <a:pt x="1691" y="2172"/>
                  </a:lnTo>
                  <a:lnTo>
                    <a:pt x="1688" y="2160"/>
                  </a:lnTo>
                  <a:lnTo>
                    <a:pt x="1683" y="2130"/>
                  </a:lnTo>
                  <a:lnTo>
                    <a:pt x="1679" y="2102"/>
                  </a:lnTo>
                  <a:lnTo>
                    <a:pt x="1676" y="2072"/>
                  </a:lnTo>
                  <a:lnTo>
                    <a:pt x="1673" y="2036"/>
                  </a:lnTo>
                  <a:lnTo>
                    <a:pt x="1671" y="1994"/>
                  </a:lnTo>
                  <a:lnTo>
                    <a:pt x="1670" y="1944"/>
                  </a:lnTo>
                  <a:lnTo>
                    <a:pt x="1670" y="1880"/>
                  </a:lnTo>
                  <a:lnTo>
                    <a:pt x="1670" y="1804"/>
                  </a:lnTo>
                  <a:lnTo>
                    <a:pt x="1670" y="621"/>
                  </a:lnTo>
                  <a:lnTo>
                    <a:pt x="1669" y="480"/>
                  </a:lnTo>
                  <a:lnTo>
                    <a:pt x="1668" y="418"/>
                  </a:lnTo>
                  <a:lnTo>
                    <a:pt x="1667" y="358"/>
                  </a:lnTo>
                  <a:lnTo>
                    <a:pt x="1666" y="304"/>
                  </a:lnTo>
                  <a:lnTo>
                    <a:pt x="1664" y="250"/>
                  </a:lnTo>
                  <a:lnTo>
                    <a:pt x="1661" y="198"/>
                  </a:lnTo>
                  <a:lnTo>
                    <a:pt x="1659" y="144"/>
                  </a:lnTo>
                  <a:lnTo>
                    <a:pt x="1872" y="48"/>
                  </a:lnTo>
                  <a:lnTo>
                    <a:pt x="1875" y="82"/>
                  </a:lnTo>
                  <a:lnTo>
                    <a:pt x="1877" y="118"/>
                  </a:lnTo>
                  <a:lnTo>
                    <a:pt x="1879" y="158"/>
                  </a:lnTo>
                  <a:lnTo>
                    <a:pt x="1880" y="204"/>
                  </a:lnTo>
                  <a:lnTo>
                    <a:pt x="1882" y="256"/>
                  </a:lnTo>
                  <a:lnTo>
                    <a:pt x="1882" y="314"/>
                  </a:lnTo>
                  <a:lnTo>
                    <a:pt x="1883" y="382"/>
                  </a:lnTo>
                  <a:lnTo>
                    <a:pt x="1883" y="460"/>
                  </a:lnTo>
                  <a:lnTo>
                    <a:pt x="1883" y="1696"/>
                  </a:lnTo>
                  <a:lnTo>
                    <a:pt x="1883" y="1786"/>
                  </a:lnTo>
                  <a:lnTo>
                    <a:pt x="1883" y="1860"/>
                  </a:lnTo>
                  <a:lnTo>
                    <a:pt x="1884" y="1916"/>
                  </a:lnTo>
                  <a:lnTo>
                    <a:pt x="1885" y="1958"/>
                  </a:lnTo>
                  <a:lnTo>
                    <a:pt x="1887" y="1990"/>
                  </a:lnTo>
                  <a:lnTo>
                    <a:pt x="1889" y="2014"/>
                  </a:lnTo>
                  <a:lnTo>
                    <a:pt x="1893" y="2032"/>
                  </a:lnTo>
                  <a:lnTo>
                    <a:pt x="1895" y="2040"/>
                  </a:lnTo>
                  <a:lnTo>
                    <a:pt x="1897" y="2048"/>
                  </a:lnTo>
                  <a:lnTo>
                    <a:pt x="1900" y="2058"/>
                  </a:lnTo>
                  <a:lnTo>
                    <a:pt x="1904" y="2068"/>
                  </a:lnTo>
                  <a:lnTo>
                    <a:pt x="1909" y="2074"/>
                  </a:lnTo>
                  <a:lnTo>
                    <a:pt x="1914" y="2080"/>
                  </a:lnTo>
                  <a:lnTo>
                    <a:pt x="1920" y="2086"/>
                  </a:lnTo>
                  <a:lnTo>
                    <a:pt x="1926" y="2090"/>
                  </a:lnTo>
                  <a:lnTo>
                    <a:pt x="1932" y="2092"/>
                  </a:lnTo>
                  <a:lnTo>
                    <a:pt x="1939" y="2092"/>
                  </a:lnTo>
                  <a:lnTo>
                    <a:pt x="1944" y="2092"/>
                  </a:lnTo>
                  <a:lnTo>
                    <a:pt x="1949" y="2092"/>
                  </a:lnTo>
                  <a:lnTo>
                    <a:pt x="1955" y="2090"/>
                  </a:lnTo>
                  <a:lnTo>
                    <a:pt x="1962" y="2086"/>
                  </a:lnTo>
                  <a:lnTo>
                    <a:pt x="1998" y="2334"/>
                  </a:lnTo>
                  <a:lnTo>
                    <a:pt x="1984" y="2344"/>
                  </a:lnTo>
                  <a:lnTo>
                    <a:pt x="1969" y="2352"/>
                  </a:lnTo>
                  <a:lnTo>
                    <a:pt x="1955" y="2360"/>
                  </a:lnTo>
                  <a:lnTo>
                    <a:pt x="1947" y="2362"/>
                  </a:lnTo>
                  <a:lnTo>
                    <a:pt x="1939" y="2366"/>
                  </a:lnTo>
                  <a:lnTo>
                    <a:pt x="1923" y="2370"/>
                  </a:lnTo>
                  <a:lnTo>
                    <a:pt x="1907" y="2374"/>
                  </a:lnTo>
                  <a:lnTo>
                    <a:pt x="1890" y="2376"/>
                  </a:lnTo>
                  <a:lnTo>
                    <a:pt x="1874" y="2378"/>
                  </a:lnTo>
                  <a:close/>
                  <a:moveTo>
                    <a:pt x="2638" y="2420"/>
                  </a:moveTo>
                  <a:lnTo>
                    <a:pt x="2629" y="2412"/>
                  </a:lnTo>
                  <a:lnTo>
                    <a:pt x="2620" y="2404"/>
                  </a:lnTo>
                  <a:lnTo>
                    <a:pt x="2603" y="2384"/>
                  </a:lnTo>
                  <a:lnTo>
                    <a:pt x="2587" y="2364"/>
                  </a:lnTo>
                  <a:lnTo>
                    <a:pt x="2572" y="2340"/>
                  </a:lnTo>
                  <a:lnTo>
                    <a:pt x="2565" y="2326"/>
                  </a:lnTo>
                  <a:lnTo>
                    <a:pt x="2558" y="2314"/>
                  </a:lnTo>
                  <a:lnTo>
                    <a:pt x="2546" y="2286"/>
                  </a:lnTo>
                  <a:lnTo>
                    <a:pt x="2534" y="2258"/>
                  </a:lnTo>
                  <a:lnTo>
                    <a:pt x="2530" y="2244"/>
                  </a:lnTo>
                  <a:lnTo>
                    <a:pt x="2526" y="2228"/>
                  </a:lnTo>
                  <a:lnTo>
                    <a:pt x="2514" y="2252"/>
                  </a:lnTo>
                  <a:lnTo>
                    <a:pt x="2501" y="2274"/>
                  </a:lnTo>
                  <a:lnTo>
                    <a:pt x="2489" y="2294"/>
                  </a:lnTo>
                  <a:lnTo>
                    <a:pt x="2477" y="2312"/>
                  </a:lnTo>
                  <a:lnTo>
                    <a:pt x="2470" y="2322"/>
                  </a:lnTo>
                  <a:lnTo>
                    <a:pt x="2462" y="2332"/>
                  </a:lnTo>
                  <a:lnTo>
                    <a:pt x="2445" y="2350"/>
                  </a:lnTo>
                  <a:lnTo>
                    <a:pt x="2436" y="2356"/>
                  </a:lnTo>
                  <a:lnTo>
                    <a:pt x="2427" y="2364"/>
                  </a:lnTo>
                  <a:lnTo>
                    <a:pt x="2408" y="2376"/>
                  </a:lnTo>
                  <a:lnTo>
                    <a:pt x="2397" y="2382"/>
                  </a:lnTo>
                  <a:lnTo>
                    <a:pt x="2387" y="2386"/>
                  </a:lnTo>
                  <a:lnTo>
                    <a:pt x="2376" y="2390"/>
                  </a:lnTo>
                  <a:lnTo>
                    <a:pt x="2365" y="2394"/>
                  </a:lnTo>
                  <a:lnTo>
                    <a:pt x="2353" y="2396"/>
                  </a:lnTo>
                  <a:lnTo>
                    <a:pt x="2342" y="2398"/>
                  </a:lnTo>
                  <a:lnTo>
                    <a:pt x="2330" y="2398"/>
                  </a:lnTo>
                  <a:lnTo>
                    <a:pt x="2318" y="2398"/>
                  </a:lnTo>
                  <a:lnTo>
                    <a:pt x="2302" y="2398"/>
                  </a:lnTo>
                  <a:lnTo>
                    <a:pt x="2286" y="2396"/>
                  </a:lnTo>
                  <a:lnTo>
                    <a:pt x="2270" y="2394"/>
                  </a:lnTo>
                  <a:lnTo>
                    <a:pt x="2255" y="2390"/>
                  </a:lnTo>
                  <a:lnTo>
                    <a:pt x="2241" y="2386"/>
                  </a:lnTo>
                  <a:lnTo>
                    <a:pt x="2227" y="2380"/>
                  </a:lnTo>
                  <a:lnTo>
                    <a:pt x="2214" y="2374"/>
                  </a:lnTo>
                  <a:lnTo>
                    <a:pt x="2200" y="2366"/>
                  </a:lnTo>
                  <a:lnTo>
                    <a:pt x="2187" y="2358"/>
                  </a:lnTo>
                  <a:lnTo>
                    <a:pt x="2175" y="2348"/>
                  </a:lnTo>
                  <a:lnTo>
                    <a:pt x="2164" y="2336"/>
                  </a:lnTo>
                  <a:lnTo>
                    <a:pt x="2153" y="2326"/>
                  </a:lnTo>
                  <a:lnTo>
                    <a:pt x="2142" y="2312"/>
                  </a:lnTo>
                  <a:lnTo>
                    <a:pt x="2133" y="2300"/>
                  </a:lnTo>
                  <a:lnTo>
                    <a:pt x="2123" y="2284"/>
                  </a:lnTo>
                  <a:lnTo>
                    <a:pt x="2114" y="2270"/>
                  </a:lnTo>
                  <a:lnTo>
                    <a:pt x="2106" y="2254"/>
                  </a:lnTo>
                  <a:lnTo>
                    <a:pt x="2098" y="2236"/>
                  </a:lnTo>
                  <a:lnTo>
                    <a:pt x="2091" y="2218"/>
                  </a:lnTo>
                  <a:lnTo>
                    <a:pt x="2084" y="2198"/>
                  </a:lnTo>
                  <a:lnTo>
                    <a:pt x="2078" y="2178"/>
                  </a:lnTo>
                  <a:lnTo>
                    <a:pt x="2072" y="2158"/>
                  </a:lnTo>
                  <a:lnTo>
                    <a:pt x="2067" y="2136"/>
                  </a:lnTo>
                  <a:lnTo>
                    <a:pt x="2062" y="2114"/>
                  </a:lnTo>
                  <a:lnTo>
                    <a:pt x="2058" y="2090"/>
                  </a:lnTo>
                  <a:lnTo>
                    <a:pt x="2054" y="2066"/>
                  </a:lnTo>
                  <a:lnTo>
                    <a:pt x="2051" y="2040"/>
                  </a:lnTo>
                  <a:lnTo>
                    <a:pt x="2049" y="2014"/>
                  </a:lnTo>
                  <a:lnTo>
                    <a:pt x="2047" y="1988"/>
                  </a:lnTo>
                  <a:lnTo>
                    <a:pt x="2045" y="1960"/>
                  </a:lnTo>
                  <a:lnTo>
                    <a:pt x="2044" y="1932"/>
                  </a:lnTo>
                  <a:lnTo>
                    <a:pt x="2044" y="1902"/>
                  </a:lnTo>
                  <a:lnTo>
                    <a:pt x="2044" y="1868"/>
                  </a:lnTo>
                  <a:lnTo>
                    <a:pt x="2046" y="1836"/>
                  </a:lnTo>
                  <a:lnTo>
                    <a:pt x="2047" y="1804"/>
                  </a:lnTo>
                  <a:lnTo>
                    <a:pt x="2050" y="1772"/>
                  </a:lnTo>
                  <a:lnTo>
                    <a:pt x="2054" y="1744"/>
                  </a:lnTo>
                  <a:lnTo>
                    <a:pt x="2058" y="1714"/>
                  </a:lnTo>
                  <a:lnTo>
                    <a:pt x="2063" y="1688"/>
                  </a:lnTo>
                  <a:lnTo>
                    <a:pt x="2068" y="1660"/>
                  </a:lnTo>
                  <a:lnTo>
                    <a:pt x="2075" y="1636"/>
                  </a:lnTo>
                  <a:lnTo>
                    <a:pt x="2082" y="1612"/>
                  </a:lnTo>
                  <a:lnTo>
                    <a:pt x="2090" y="1588"/>
                  </a:lnTo>
                  <a:lnTo>
                    <a:pt x="2098" y="1566"/>
                  </a:lnTo>
                  <a:lnTo>
                    <a:pt x="2107" y="1547"/>
                  </a:lnTo>
                  <a:lnTo>
                    <a:pt x="2118" y="1527"/>
                  </a:lnTo>
                  <a:lnTo>
                    <a:pt x="2128" y="1509"/>
                  </a:lnTo>
                  <a:lnTo>
                    <a:pt x="2140" y="1491"/>
                  </a:lnTo>
                  <a:lnTo>
                    <a:pt x="2152" y="1475"/>
                  </a:lnTo>
                  <a:lnTo>
                    <a:pt x="2159" y="1467"/>
                  </a:lnTo>
                  <a:lnTo>
                    <a:pt x="2165" y="1461"/>
                  </a:lnTo>
                  <a:lnTo>
                    <a:pt x="2179" y="1447"/>
                  </a:lnTo>
                  <a:lnTo>
                    <a:pt x="2194" y="1433"/>
                  </a:lnTo>
                  <a:lnTo>
                    <a:pt x="2210" y="1421"/>
                  </a:lnTo>
                  <a:lnTo>
                    <a:pt x="2226" y="1411"/>
                  </a:lnTo>
                  <a:lnTo>
                    <a:pt x="2243" y="1401"/>
                  </a:lnTo>
                  <a:lnTo>
                    <a:pt x="2260" y="1391"/>
                  </a:lnTo>
                  <a:lnTo>
                    <a:pt x="2278" y="1383"/>
                  </a:lnTo>
                  <a:lnTo>
                    <a:pt x="2297" y="1377"/>
                  </a:lnTo>
                  <a:lnTo>
                    <a:pt x="2317" y="1371"/>
                  </a:lnTo>
                  <a:lnTo>
                    <a:pt x="2327" y="1369"/>
                  </a:lnTo>
                  <a:lnTo>
                    <a:pt x="2337" y="1367"/>
                  </a:lnTo>
                  <a:lnTo>
                    <a:pt x="2359" y="1363"/>
                  </a:lnTo>
                  <a:lnTo>
                    <a:pt x="2380" y="1361"/>
                  </a:lnTo>
                  <a:lnTo>
                    <a:pt x="2403" y="1359"/>
                  </a:lnTo>
                  <a:lnTo>
                    <a:pt x="2426" y="1359"/>
                  </a:lnTo>
                  <a:lnTo>
                    <a:pt x="2449" y="1359"/>
                  </a:lnTo>
                  <a:lnTo>
                    <a:pt x="2461" y="1359"/>
                  </a:lnTo>
                  <a:lnTo>
                    <a:pt x="2473" y="1361"/>
                  </a:lnTo>
                  <a:lnTo>
                    <a:pt x="2473" y="1297"/>
                  </a:lnTo>
                  <a:lnTo>
                    <a:pt x="2473" y="1265"/>
                  </a:lnTo>
                  <a:lnTo>
                    <a:pt x="2472" y="1249"/>
                  </a:lnTo>
                  <a:lnTo>
                    <a:pt x="2472" y="1235"/>
                  </a:lnTo>
                  <a:lnTo>
                    <a:pt x="2471" y="1209"/>
                  </a:lnTo>
                  <a:lnTo>
                    <a:pt x="2469" y="1185"/>
                  </a:lnTo>
                  <a:lnTo>
                    <a:pt x="2467" y="1163"/>
                  </a:lnTo>
                  <a:lnTo>
                    <a:pt x="2463" y="1145"/>
                  </a:lnTo>
                  <a:lnTo>
                    <a:pt x="2460" y="1127"/>
                  </a:lnTo>
                  <a:lnTo>
                    <a:pt x="2455" y="1113"/>
                  </a:lnTo>
                  <a:lnTo>
                    <a:pt x="2449" y="1099"/>
                  </a:lnTo>
                  <a:lnTo>
                    <a:pt x="2443" y="1089"/>
                  </a:lnTo>
                  <a:lnTo>
                    <a:pt x="2439" y="1085"/>
                  </a:lnTo>
                  <a:lnTo>
                    <a:pt x="2435" y="1079"/>
                  </a:lnTo>
                  <a:lnTo>
                    <a:pt x="2426" y="1073"/>
                  </a:lnTo>
                  <a:lnTo>
                    <a:pt x="2417" y="1067"/>
                  </a:lnTo>
                  <a:lnTo>
                    <a:pt x="2406" y="1063"/>
                  </a:lnTo>
                  <a:lnTo>
                    <a:pt x="2393" y="1061"/>
                  </a:lnTo>
                  <a:lnTo>
                    <a:pt x="2380" y="1061"/>
                  </a:lnTo>
                  <a:lnTo>
                    <a:pt x="2367" y="1061"/>
                  </a:lnTo>
                  <a:lnTo>
                    <a:pt x="2354" y="1063"/>
                  </a:lnTo>
                  <a:lnTo>
                    <a:pt x="2341" y="1067"/>
                  </a:lnTo>
                  <a:lnTo>
                    <a:pt x="2328" y="1073"/>
                  </a:lnTo>
                  <a:lnTo>
                    <a:pt x="2314" y="1079"/>
                  </a:lnTo>
                  <a:lnTo>
                    <a:pt x="2300" y="1087"/>
                  </a:lnTo>
                  <a:lnTo>
                    <a:pt x="2286" y="1097"/>
                  </a:lnTo>
                  <a:lnTo>
                    <a:pt x="2272" y="1107"/>
                  </a:lnTo>
                  <a:lnTo>
                    <a:pt x="2258" y="1119"/>
                  </a:lnTo>
                  <a:lnTo>
                    <a:pt x="2243" y="1133"/>
                  </a:lnTo>
                  <a:lnTo>
                    <a:pt x="2228" y="1149"/>
                  </a:lnTo>
                  <a:lnTo>
                    <a:pt x="2213" y="1165"/>
                  </a:lnTo>
                  <a:lnTo>
                    <a:pt x="2197" y="1181"/>
                  </a:lnTo>
                  <a:lnTo>
                    <a:pt x="2181" y="1201"/>
                  </a:lnTo>
                  <a:lnTo>
                    <a:pt x="2149" y="1241"/>
                  </a:lnTo>
                  <a:lnTo>
                    <a:pt x="2061" y="943"/>
                  </a:lnTo>
                  <a:lnTo>
                    <a:pt x="2076" y="925"/>
                  </a:lnTo>
                  <a:lnTo>
                    <a:pt x="2091" y="907"/>
                  </a:lnTo>
                  <a:lnTo>
                    <a:pt x="2106" y="891"/>
                  </a:lnTo>
                  <a:lnTo>
                    <a:pt x="2120" y="875"/>
                  </a:lnTo>
                  <a:lnTo>
                    <a:pt x="2136" y="861"/>
                  </a:lnTo>
                  <a:lnTo>
                    <a:pt x="2152" y="845"/>
                  </a:lnTo>
                  <a:lnTo>
                    <a:pt x="2190" y="813"/>
                  </a:lnTo>
                  <a:lnTo>
                    <a:pt x="2219" y="791"/>
                  </a:lnTo>
                  <a:lnTo>
                    <a:pt x="2247" y="771"/>
                  </a:lnTo>
                  <a:lnTo>
                    <a:pt x="2274" y="755"/>
                  </a:lnTo>
                  <a:lnTo>
                    <a:pt x="2288" y="749"/>
                  </a:lnTo>
                  <a:lnTo>
                    <a:pt x="2301" y="743"/>
                  </a:lnTo>
                  <a:lnTo>
                    <a:pt x="2314" y="737"/>
                  </a:lnTo>
                  <a:lnTo>
                    <a:pt x="2328" y="733"/>
                  </a:lnTo>
                  <a:lnTo>
                    <a:pt x="2341" y="729"/>
                  </a:lnTo>
                  <a:lnTo>
                    <a:pt x="2354" y="725"/>
                  </a:lnTo>
                  <a:lnTo>
                    <a:pt x="2367" y="723"/>
                  </a:lnTo>
                  <a:lnTo>
                    <a:pt x="2381" y="721"/>
                  </a:lnTo>
                  <a:lnTo>
                    <a:pt x="2408" y="719"/>
                  </a:lnTo>
                  <a:lnTo>
                    <a:pt x="2432" y="721"/>
                  </a:lnTo>
                  <a:lnTo>
                    <a:pt x="2456" y="725"/>
                  </a:lnTo>
                  <a:lnTo>
                    <a:pt x="2478" y="731"/>
                  </a:lnTo>
                  <a:lnTo>
                    <a:pt x="2500" y="739"/>
                  </a:lnTo>
                  <a:lnTo>
                    <a:pt x="2520" y="749"/>
                  </a:lnTo>
                  <a:lnTo>
                    <a:pt x="2530" y="755"/>
                  </a:lnTo>
                  <a:lnTo>
                    <a:pt x="2539" y="761"/>
                  </a:lnTo>
                  <a:lnTo>
                    <a:pt x="2558" y="775"/>
                  </a:lnTo>
                  <a:lnTo>
                    <a:pt x="2567" y="783"/>
                  </a:lnTo>
                  <a:lnTo>
                    <a:pt x="2575" y="791"/>
                  </a:lnTo>
                  <a:lnTo>
                    <a:pt x="2591" y="811"/>
                  </a:lnTo>
                  <a:lnTo>
                    <a:pt x="2605" y="831"/>
                  </a:lnTo>
                  <a:lnTo>
                    <a:pt x="2618" y="853"/>
                  </a:lnTo>
                  <a:lnTo>
                    <a:pt x="2624" y="865"/>
                  </a:lnTo>
                  <a:lnTo>
                    <a:pt x="2630" y="879"/>
                  </a:lnTo>
                  <a:lnTo>
                    <a:pt x="2636" y="891"/>
                  </a:lnTo>
                  <a:lnTo>
                    <a:pt x="2641" y="905"/>
                  </a:lnTo>
                  <a:lnTo>
                    <a:pt x="2646" y="919"/>
                  </a:lnTo>
                  <a:lnTo>
                    <a:pt x="2650" y="933"/>
                  </a:lnTo>
                  <a:lnTo>
                    <a:pt x="2658" y="963"/>
                  </a:lnTo>
                  <a:lnTo>
                    <a:pt x="2661" y="979"/>
                  </a:lnTo>
                  <a:lnTo>
                    <a:pt x="2664" y="995"/>
                  </a:lnTo>
                  <a:lnTo>
                    <a:pt x="2668" y="1019"/>
                  </a:lnTo>
                  <a:lnTo>
                    <a:pt x="2671" y="1043"/>
                  </a:lnTo>
                  <a:lnTo>
                    <a:pt x="2674" y="1069"/>
                  </a:lnTo>
                  <a:lnTo>
                    <a:pt x="2676" y="1099"/>
                  </a:lnTo>
                  <a:lnTo>
                    <a:pt x="2678" y="1133"/>
                  </a:lnTo>
                  <a:lnTo>
                    <a:pt x="2678" y="1153"/>
                  </a:lnTo>
                  <a:lnTo>
                    <a:pt x="2678" y="1173"/>
                  </a:lnTo>
                  <a:lnTo>
                    <a:pt x="2679" y="1223"/>
                  </a:lnTo>
                  <a:lnTo>
                    <a:pt x="2678" y="1281"/>
                  </a:lnTo>
                  <a:lnTo>
                    <a:pt x="2674" y="1814"/>
                  </a:lnTo>
                  <a:lnTo>
                    <a:pt x="2674" y="1874"/>
                  </a:lnTo>
                  <a:lnTo>
                    <a:pt x="2674" y="1902"/>
                  </a:lnTo>
                  <a:lnTo>
                    <a:pt x="2675" y="1926"/>
                  </a:lnTo>
                  <a:lnTo>
                    <a:pt x="2676" y="1950"/>
                  </a:lnTo>
                  <a:lnTo>
                    <a:pt x="2678" y="1974"/>
                  </a:lnTo>
                  <a:lnTo>
                    <a:pt x="2681" y="1994"/>
                  </a:lnTo>
                  <a:lnTo>
                    <a:pt x="2684" y="2016"/>
                  </a:lnTo>
                  <a:lnTo>
                    <a:pt x="2688" y="2034"/>
                  </a:lnTo>
                  <a:lnTo>
                    <a:pt x="2691" y="2044"/>
                  </a:lnTo>
                  <a:lnTo>
                    <a:pt x="2694" y="2054"/>
                  </a:lnTo>
                  <a:lnTo>
                    <a:pt x="2696" y="2064"/>
                  </a:lnTo>
                  <a:lnTo>
                    <a:pt x="2700" y="2072"/>
                  </a:lnTo>
                  <a:lnTo>
                    <a:pt x="2703" y="2082"/>
                  </a:lnTo>
                  <a:lnTo>
                    <a:pt x="2707" y="2092"/>
                  </a:lnTo>
                  <a:lnTo>
                    <a:pt x="2715" y="2110"/>
                  </a:lnTo>
                  <a:lnTo>
                    <a:pt x="2725" y="2128"/>
                  </a:lnTo>
                  <a:lnTo>
                    <a:pt x="2736" y="2146"/>
                  </a:lnTo>
                  <a:lnTo>
                    <a:pt x="2748" y="2166"/>
                  </a:lnTo>
                  <a:lnTo>
                    <a:pt x="2638" y="2420"/>
                  </a:lnTo>
                  <a:close/>
                  <a:moveTo>
                    <a:pt x="2460" y="1646"/>
                  </a:moveTo>
                  <a:lnTo>
                    <a:pt x="2434" y="1646"/>
                  </a:lnTo>
                  <a:lnTo>
                    <a:pt x="2411" y="1648"/>
                  </a:lnTo>
                  <a:lnTo>
                    <a:pt x="2389" y="1652"/>
                  </a:lnTo>
                  <a:lnTo>
                    <a:pt x="2369" y="1656"/>
                  </a:lnTo>
                  <a:lnTo>
                    <a:pt x="2360" y="1660"/>
                  </a:lnTo>
                  <a:lnTo>
                    <a:pt x="2352" y="1664"/>
                  </a:lnTo>
                  <a:lnTo>
                    <a:pt x="2336" y="1672"/>
                  </a:lnTo>
                  <a:lnTo>
                    <a:pt x="2329" y="1678"/>
                  </a:lnTo>
                  <a:lnTo>
                    <a:pt x="2322" y="1682"/>
                  </a:lnTo>
                  <a:lnTo>
                    <a:pt x="2315" y="1690"/>
                  </a:lnTo>
                  <a:lnTo>
                    <a:pt x="2310" y="1696"/>
                  </a:lnTo>
                  <a:lnTo>
                    <a:pt x="2304" y="1702"/>
                  </a:lnTo>
                  <a:lnTo>
                    <a:pt x="2299" y="1710"/>
                  </a:lnTo>
                  <a:lnTo>
                    <a:pt x="2294" y="1718"/>
                  </a:lnTo>
                  <a:lnTo>
                    <a:pt x="2290" y="1728"/>
                  </a:lnTo>
                  <a:lnTo>
                    <a:pt x="2286" y="1738"/>
                  </a:lnTo>
                  <a:lnTo>
                    <a:pt x="2283" y="1748"/>
                  </a:lnTo>
                  <a:lnTo>
                    <a:pt x="2279" y="1758"/>
                  </a:lnTo>
                  <a:lnTo>
                    <a:pt x="2277" y="1770"/>
                  </a:lnTo>
                  <a:lnTo>
                    <a:pt x="2274" y="1782"/>
                  </a:lnTo>
                  <a:lnTo>
                    <a:pt x="2272" y="1794"/>
                  </a:lnTo>
                  <a:lnTo>
                    <a:pt x="2271" y="1808"/>
                  </a:lnTo>
                  <a:lnTo>
                    <a:pt x="2269" y="1822"/>
                  </a:lnTo>
                  <a:lnTo>
                    <a:pt x="2268" y="1838"/>
                  </a:lnTo>
                  <a:lnTo>
                    <a:pt x="2267" y="1854"/>
                  </a:lnTo>
                  <a:lnTo>
                    <a:pt x="2267" y="1870"/>
                  </a:lnTo>
                  <a:lnTo>
                    <a:pt x="2267" y="1888"/>
                  </a:lnTo>
                  <a:lnTo>
                    <a:pt x="2267" y="1910"/>
                  </a:lnTo>
                  <a:lnTo>
                    <a:pt x="2268" y="1932"/>
                  </a:lnTo>
                  <a:lnTo>
                    <a:pt x="2269" y="1942"/>
                  </a:lnTo>
                  <a:lnTo>
                    <a:pt x="2271" y="1952"/>
                  </a:lnTo>
                  <a:lnTo>
                    <a:pt x="2274" y="1972"/>
                  </a:lnTo>
                  <a:lnTo>
                    <a:pt x="2275" y="1982"/>
                  </a:lnTo>
                  <a:lnTo>
                    <a:pt x="2277" y="1990"/>
                  </a:lnTo>
                  <a:lnTo>
                    <a:pt x="2279" y="2000"/>
                  </a:lnTo>
                  <a:lnTo>
                    <a:pt x="2282" y="2008"/>
                  </a:lnTo>
                  <a:lnTo>
                    <a:pt x="2287" y="2024"/>
                  </a:lnTo>
                  <a:lnTo>
                    <a:pt x="2293" y="2038"/>
                  </a:lnTo>
                  <a:lnTo>
                    <a:pt x="2299" y="2050"/>
                  </a:lnTo>
                  <a:lnTo>
                    <a:pt x="2306" y="2062"/>
                  </a:lnTo>
                  <a:lnTo>
                    <a:pt x="2314" y="2072"/>
                  </a:lnTo>
                  <a:lnTo>
                    <a:pt x="2322" y="2080"/>
                  </a:lnTo>
                  <a:lnTo>
                    <a:pt x="2330" y="2086"/>
                  </a:lnTo>
                  <a:lnTo>
                    <a:pt x="2339" y="2092"/>
                  </a:lnTo>
                  <a:lnTo>
                    <a:pt x="2348" y="2094"/>
                  </a:lnTo>
                  <a:lnTo>
                    <a:pt x="2358" y="2096"/>
                  </a:lnTo>
                  <a:lnTo>
                    <a:pt x="2365" y="2094"/>
                  </a:lnTo>
                  <a:lnTo>
                    <a:pt x="2373" y="2094"/>
                  </a:lnTo>
                  <a:lnTo>
                    <a:pt x="2380" y="2090"/>
                  </a:lnTo>
                  <a:lnTo>
                    <a:pt x="2387" y="2088"/>
                  </a:lnTo>
                  <a:lnTo>
                    <a:pt x="2401" y="2078"/>
                  </a:lnTo>
                  <a:lnTo>
                    <a:pt x="2408" y="2072"/>
                  </a:lnTo>
                  <a:lnTo>
                    <a:pt x="2415" y="2066"/>
                  </a:lnTo>
                  <a:lnTo>
                    <a:pt x="2422" y="2060"/>
                  </a:lnTo>
                  <a:lnTo>
                    <a:pt x="2429" y="2050"/>
                  </a:lnTo>
                  <a:lnTo>
                    <a:pt x="2436" y="2042"/>
                  </a:lnTo>
                  <a:lnTo>
                    <a:pt x="2442" y="2032"/>
                  </a:lnTo>
                  <a:lnTo>
                    <a:pt x="2448" y="2022"/>
                  </a:lnTo>
                  <a:lnTo>
                    <a:pt x="2455" y="2010"/>
                  </a:lnTo>
                  <a:lnTo>
                    <a:pt x="2467" y="1986"/>
                  </a:lnTo>
                  <a:lnTo>
                    <a:pt x="2470" y="1646"/>
                  </a:lnTo>
                  <a:lnTo>
                    <a:pt x="2460" y="1646"/>
                  </a:lnTo>
                  <a:close/>
                  <a:moveTo>
                    <a:pt x="3818" y="520"/>
                  </a:moveTo>
                  <a:lnTo>
                    <a:pt x="3475" y="520"/>
                  </a:lnTo>
                  <a:lnTo>
                    <a:pt x="3475" y="1013"/>
                  </a:lnTo>
                  <a:lnTo>
                    <a:pt x="3750" y="1013"/>
                  </a:lnTo>
                  <a:lnTo>
                    <a:pt x="3750" y="1365"/>
                  </a:lnTo>
                  <a:lnTo>
                    <a:pt x="3475" y="1365"/>
                  </a:lnTo>
                  <a:lnTo>
                    <a:pt x="3475" y="2322"/>
                  </a:lnTo>
                  <a:lnTo>
                    <a:pt x="3258" y="2322"/>
                  </a:lnTo>
                  <a:lnTo>
                    <a:pt x="3258" y="1245"/>
                  </a:lnTo>
                  <a:lnTo>
                    <a:pt x="3258" y="170"/>
                  </a:lnTo>
                  <a:lnTo>
                    <a:pt x="3843" y="170"/>
                  </a:lnTo>
                  <a:lnTo>
                    <a:pt x="3818" y="520"/>
                  </a:lnTo>
                  <a:close/>
                  <a:moveTo>
                    <a:pt x="4498" y="2176"/>
                  </a:moveTo>
                  <a:lnTo>
                    <a:pt x="4487" y="2198"/>
                  </a:lnTo>
                  <a:lnTo>
                    <a:pt x="4482" y="2208"/>
                  </a:lnTo>
                  <a:lnTo>
                    <a:pt x="4476" y="2218"/>
                  </a:lnTo>
                  <a:lnTo>
                    <a:pt x="4465" y="2236"/>
                  </a:lnTo>
                  <a:lnTo>
                    <a:pt x="4454" y="2254"/>
                  </a:lnTo>
                  <a:lnTo>
                    <a:pt x="4442" y="2270"/>
                  </a:lnTo>
                  <a:lnTo>
                    <a:pt x="4429" y="2284"/>
                  </a:lnTo>
                  <a:lnTo>
                    <a:pt x="4417" y="2298"/>
                  </a:lnTo>
                  <a:lnTo>
                    <a:pt x="4404" y="2310"/>
                  </a:lnTo>
                  <a:lnTo>
                    <a:pt x="4390" y="2320"/>
                  </a:lnTo>
                  <a:lnTo>
                    <a:pt x="4376" y="2330"/>
                  </a:lnTo>
                  <a:lnTo>
                    <a:pt x="4362" y="2338"/>
                  </a:lnTo>
                  <a:lnTo>
                    <a:pt x="4347" y="2344"/>
                  </a:lnTo>
                  <a:lnTo>
                    <a:pt x="4332" y="2350"/>
                  </a:lnTo>
                  <a:lnTo>
                    <a:pt x="4317" y="2354"/>
                  </a:lnTo>
                  <a:lnTo>
                    <a:pt x="4301" y="2356"/>
                  </a:lnTo>
                  <a:lnTo>
                    <a:pt x="4285" y="2356"/>
                  </a:lnTo>
                  <a:lnTo>
                    <a:pt x="4262" y="2356"/>
                  </a:lnTo>
                  <a:lnTo>
                    <a:pt x="4239" y="2350"/>
                  </a:lnTo>
                  <a:lnTo>
                    <a:pt x="4227" y="2348"/>
                  </a:lnTo>
                  <a:lnTo>
                    <a:pt x="4216" y="2344"/>
                  </a:lnTo>
                  <a:lnTo>
                    <a:pt x="4206" y="2340"/>
                  </a:lnTo>
                  <a:lnTo>
                    <a:pt x="4195" y="2334"/>
                  </a:lnTo>
                  <a:lnTo>
                    <a:pt x="4185" y="2328"/>
                  </a:lnTo>
                  <a:lnTo>
                    <a:pt x="4174" y="2322"/>
                  </a:lnTo>
                  <a:lnTo>
                    <a:pt x="4164" y="2316"/>
                  </a:lnTo>
                  <a:lnTo>
                    <a:pt x="4155" y="2308"/>
                  </a:lnTo>
                  <a:lnTo>
                    <a:pt x="4145" y="2300"/>
                  </a:lnTo>
                  <a:lnTo>
                    <a:pt x="4136" y="2292"/>
                  </a:lnTo>
                  <a:lnTo>
                    <a:pt x="4119" y="2272"/>
                  </a:lnTo>
                  <a:lnTo>
                    <a:pt x="4120" y="2302"/>
                  </a:lnTo>
                  <a:lnTo>
                    <a:pt x="4121" y="2334"/>
                  </a:lnTo>
                  <a:lnTo>
                    <a:pt x="4122" y="2368"/>
                  </a:lnTo>
                  <a:lnTo>
                    <a:pt x="4122" y="2404"/>
                  </a:lnTo>
                  <a:lnTo>
                    <a:pt x="4122" y="2897"/>
                  </a:lnTo>
                  <a:lnTo>
                    <a:pt x="3922" y="3003"/>
                  </a:lnTo>
                  <a:lnTo>
                    <a:pt x="3922" y="2086"/>
                  </a:lnTo>
                  <a:lnTo>
                    <a:pt x="3922" y="1171"/>
                  </a:lnTo>
                  <a:lnTo>
                    <a:pt x="3922" y="1099"/>
                  </a:lnTo>
                  <a:lnTo>
                    <a:pt x="3921" y="1039"/>
                  </a:lnTo>
                  <a:lnTo>
                    <a:pt x="3921" y="1013"/>
                  </a:lnTo>
                  <a:lnTo>
                    <a:pt x="3921" y="987"/>
                  </a:lnTo>
                  <a:lnTo>
                    <a:pt x="3920" y="943"/>
                  </a:lnTo>
                  <a:lnTo>
                    <a:pt x="3918" y="901"/>
                  </a:lnTo>
                  <a:lnTo>
                    <a:pt x="3916" y="861"/>
                  </a:lnTo>
                  <a:lnTo>
                    <a:pt x="3913" y="817"/>
                  </a:lnTo>
                  <a:lnTo>
                    <a:pt x="3909" y="771"/>
                  </a:lnTo>
                  <a:lnTo>
                    <a:pt x="4094" y="705"/>
                  </a:lnTo>
                  <a:lnTo>
                    <a:pt x="4099" y="745"/>
                  </a:lnTo>
                  <a:lnTo>
                    <a:pt x="4101" y="765"/>
                  </a:lnTo>
                  <a:lnTo>
                    <a:pt x="4103" y="783"/>
                  </a:lnTo>
                  <a:lnTo>
                    <a:pt x="4106" y="817"/>
                  </a:lnTo>
                  <a:lnTo>
                    <a:pt x="4108" y="855"/>
                  </a:lnTo>
                  <a:lnTo>
                    <a:pt x="4115" y="839"/>
                  </a:lnTo>
                  <a:lnTo>
                    <a:pt x="4123" y="823"/>
                  </a:lnTo>
                  <a:lnTo>
                    <a:pt x="4132" y="809"/>
                  </a:lnTo>
                  <a:lnTo>
                    <a:pt x="4142" y="795"/>
                  </a:lnTo>
                  <a:lnTo>
                    <a:pt x="4152" y="781"/>
                  </a:lnTo>
                  <a:lnTo>
                    <a:pt x="4164" y="769"/>
                  </a:lnTo>
                  <a:lnTo>
                    <a:pt x="4176" y="757"/>
                  </a:lnTo>
                  <a:lnTo>
                    <a:pt x="4188" y="747"/>
                  </a:lnTo>
                  <a:lnTo>
                    <a:pt x="4202" y="739"/>
                  </a:lnTo>
                  <a:lnTo>
                    <a:pt x="4215" y="729"/>
                  </a:lnTo>
                  <a:lnTo>
                    <a:pt x="4229" y="723"/>
                  </a:lnTo>
                  <a:lnTo>
                    <a:pt x="4244" y="717"/>
                  </a:lnTo>
                  <a:lnTo>
                    <a:pt x="4259" y="711"/>
                  </a:lnTo>
                  <a:lnTo>
                    <a:pt x="4274" y="709"/>
                  </a:lnTo>
                  <a:lnTo>
                    <a:pt x="4289" y="707"/>
                  </a:lnTo>
                  <a:lnTo>
                    <a:pt x="4304" y="705"/>
                  </a:lnTo>
                  <a:lnTo>
                    <a:pt x="4325" y="707"/>
                  </a:lnTo>
                  <a:lnTo>
                    <a:pt x="4335" y="709"/>
                  </a:lnTo>
                  <a:lnTo>
                    <a:pt x="4346" y="713"/>
                  </a:lnTo>
                  <a:lnTo>
                    <a:pt x="4356" y="715"/>
                  </a:lnTo>
                  <a:lnTo>
                    <a:pt x="4367" y="721"/>
                  </a:lnTo>
                  <a:lnTo>
                    <a:pt x="4377" y="725"/>
                  </a:lnTo>
                  <a:lnTo>
                    <a:pt x="4387" y="731"/>
                  </a:lnTo>
                  <a:lnTo>
                    <a:pt x="4397" y="739"/>
                  </a:lnTo>
                  <a:lnTo>
                    <a:pt x="4407" y="745"/>
                  </a:lnTo>
                  <a:lnTo>
                    <a:pt x="4416" y="753"/>
                  </a:lnTo>
                  <a:lnTo>
                    <a:pt x="4426" y="761"/>
                  </a:lnTo>
                  <a:lnTo>
                    <a:pt x="4435" y="771"/>
                  </a:lnTo>
                  <a:lnTo>
                    <a:pt x="4444" y="781"/>
                  </a:lnTo>
                  <a:lnTo>
                    <a:pt x="4452" y="791"/>
                  </a:lnTo>
                  <a:lnTo>
                    <a:pt x="4460" y="801"/>
                  </a:lnTo>
                  <a:lnTo>
                    <a:pt x="4476" y="825"/>
                  </a:lnTo>
                  <a:lnTo>
                    <a:pt x="4484" y="837"/>
                  </a:lnTo>
                  <a:lnTo>
                    <a:pt x="4491" y="849"/>
                  </a:lnTo>
                  <a:lnTo>
                    <a:pt x="4495" y="855"/>
                  </a:lnTo>
                  <a:lnTo>
                    <a:pt x="4499" y="863"/>
                  </a:lnTo>
                  <a:lnTo>
                    <a:pt x="4506" y="877"/>
                  </a:lnTo>
                  <a:lnTo>
                    <a:pt x="4519" y="905"/>
                  </a:lnTo>
                  <a:lnTo>
                    <a:pt x="4532" y="937"/>
                  </a:lnTo>
                  <a:lnTo>
                    <a:pt x="4539" y="955"/>
                  </a:lnTo>
                  <a:lnTo>
                    <a:pt x="4544" y="973"/>
                  </a:lnTo>
                  <a:lnTo>
                    <a:pt x="4550" y="991"/>
                  </a:lnTo>
                  <a:lnTo>
                    <a:pt x="4556" y="1009"/>
                  </a:lnTo>
                  <a:lnTo>
                    <a:pt x="4566" y="1049"/>
                  </a:lnTo>
                  <a:lnTo>
                    <a:pt x="4575" y="1093"/>
                  </a:lnTo>
                  <a:lnTo>
                    <a:pt x="4581" y="1115"/>
                  </a:lnTo>
                  <a:lnTo>
                    <a:pt x="4585" y="1139"/>
                  </a:lnTo>
                  <a:lnTo>
                    <a:pt x="4592" y="1189"/>
                  </a:lnTo>
                  <a:lnTo>
                    <a:pt x="4595" y="1215"/>
                  </a:lnTo>
                  <a:lnTo>
                    <a:pt x="4598" y="1241"/>
                  </a:lnTo>
                  <a:lnTo>
                    <a:pt x="4602" y="1297"/>
                  </a:lnTo>
                  <a:lnTo>
                    <a:pt x="4606" y="1357"/>
                  </a:lnTo>
                  <a:lnTo>
                    <a:pt x="4607" y="1387"/>
                  </a:lnTo>
                  <a:lnTo>
                    <a:pt x="4608" y="1419"/>
                  </a:lnTo>
                  <a:lnTo>
                    <a:pt x="4608" y="1453"/>
                  </a:lnTo>
                  <a:lnTo>
                    <a:pt x="4609" y="1487"/>
                  </a:lnTo>
                  <a:lnTo>
                    <a:pt x="4608" y="1549"/>
                  </a:lnTo>
                  <a:lnTo>
                    <a:pt x="4607" y="1606"/>
                  </a:lnTo>
                  <a:lnTo>
                    <a:pt x="4606" y="1660"/>
                  </a:lnTo>
                  <a:lnTo>
                    <a:pt x="4603" y="1712"/>
                  </a:lnTo>
                  <a:lnTo>
                    <a:pt x="4600" y="1762"/>
                  </a:lnTo>
                  <a:lnTo>
                    <a:pt x="4595" y="1808"/>
                  </a:lnTo>
                  <a:lnTo>
                    <a:pt x="4590" y="1852"/>
                  </a:lnTo>
                  <a:lnTo>
                    <a:pt x="4588" y="1872"/>
                  </a:lnTo>
                  <a:lnTo>
                    <a:pt x="4584" y="1892"/>
                  </a:lnTo>
                  <a:lnTo>
                    <a:pt x="4576" y="1932"/>
                  </a:lnTo>
                  <a:lnTo>
                    <a:pt x="4569" y="1970"/>
                  </a:lnTo>
                  <a:lnTo>
                    <a:pt x="4564" y="1988"/>
                  </a:lnTo>
                  <a:lnTo>
                    <a:pt x="4560" y="2006"/>
                  </a:lnTo>
                  <a:lnTo>
                    <a:pt x="4549" y="2042"/>
                  </a:lnTo>
                  <a:lnTo>
                    <a:pt x="4538" y="2076"/>
                  </a:lnTo>
                  <a:lnTo>
                    <a:pt x="4526" y="2110"/>
                  </a:lnTo>
                  <a:lnTo>
                    <a:pt x="4512" y="2144"/>
                  </a:lnTo>
                  <a:lnTo>
                    <a:pt x="4498" y="2176"/>
                  </a:lnTo>
                  <a:close/>
                  <a:moveTo>
                    <a:pt x="4361" y="1177"/>
                  </a:moveTo>
                  <a:lnTo>
                    <a:pt x="4358" y="1161"/>
                  </a:lnTo>
                  <a:lnTo>
                    <a:pt x="4355" y="1147"/>
                  </a:lnTo>
                  <a:lnTo>
                    <a:pt x="4351" y="1133"/>
                  </a:lnTo>
                  <a:lnTo>
                    <a:pt x="4346" y="1119"/>
                  </a:lnTo>
                  <a:lnTo>
                    <a:pt x="4342" y="1107"/>
                  </a:lnTo>
                  <a:lnTo>
                    <a:pt x="4337" y="1097"/>
                  </a:lnTo>
                  <a:lnTo>
                    <a:pt x="4331" y="1087"/>
                  </a:lnTo>
                  <a:lnTo>
                    <a:pt x="4325" y="1077"/>
                  </a:lnTo>
                  <a:lnTo>
                    <a:pt x="4319" y="1069"/>
                  </a:lnTo>
                  <a:lnTo>
                    <a:pt x="4312" y="1063"/>
                  </a:lnTo>
                  <a:lnTo>
                    <a:pt x="4305" y="1057"/>
                  </a:lnTo>
                  <a:lnTo>
                    <a:pt x="4297" y="1051"/>
                  </a:lnTo>
                  <a:lnTo>
                    <a:pt x="4289" y="1049"/>
                  </a:lnTo>
                  <a:lnTo>
                    <a:pt x="4280" y="1045"/>
                  </a:lnTo>
                  <a:lnTo>
                    <a:pt x="4271" y="1043"/>
                  </a:lnTo>
                  <a:lnTo>
                    <a:pt x="4262" y="1043"/>
                  </a:lnTo>
                  <a:lnTo>
                    <a:pt x="4253" y="1043"/>
                  </a:lnTo>
                  <a:lnTo>
                    <a:pt x="4243" y="1045"/>
                  </a:lnTo>
                  <a:lnTo>
                    <a:pt x="4223" y="1051"/>
                  </a:lnTo>
                  <a:lnTo>
                    <a:pt x="4214" y="1055"/>
                  </a:lnTo>
                  <a:lnTo>
                    <a:pt x="4205" y="1061"/>
                  </a:lnTo>
                  <a:lnTo>
                    <a:pt x="4187" y="1075"/>
                  </a:lnTo>
                  <a:lnTo>
                    <a:pt x="4178" y="1083"/>
                  </a:lnTo>
                  <a:lnTo>
                    <a:pt x="4170" y="1091"/>
                  </a:lnTo>
                  <a:lnTo>
                    <a:pt x="4161" y="1101"/>
                  </a:lnTo>
                  <a:lnTo>
                    <a:pt x="4153" y="1113"/>
                  </a:lnTo>
                  <a:lnTo>
                    <a:pt x="4145" y="1125"/>
                  </a:lnTo>
                  <a:lnTo>
                    <a:pt x="4138" y="1137"/>
                  </a:lnTo>
                  <a:lnTo>
                    <a:pt x="4130" y="1151"/>
                  </a:lnTo>
                  <a:lnTo>
                    <a:pt x="4123" y="1165"/>
                  </a:lnTo>
                  <a:lnTo>
                    <a:pt x="4123" y="1934"/>
                  </a:lnTo>
                  <a:lnTo>
                    <a:pt x="4134" y="1952"/>
                  </a:lnTo>
                  <a:lnTo>
                    <a:pt x="4147" y="1970"/>
                  </a:lnTo>
                  <a:lnTo>
                    <a:pt x="4161" y="1984"/>
                  </a:lnTo>
                  <a:lnTo>
                    <a:pt x="4175" y="1998"/>
                  </a:lnTo>
                  <a:lnTo>
                    <a:pt x="4183" y="2006"/>
                  </a:lnTo>
                  <a:lnTo>
                    <a:pt x="4191" y="2010"/>
                  </a:lnTo>
                  <a:lnTo>
                    <a:pt x="4206" y="2020"/>
                  </a:lnTo>
                  <a:lnTo>
                    <a:pt x="4222" y="2026"/>
                  </a:lnTo>
                  <a:lnTo>
                    <a:pt x="4230" y="2028"/>
                  </a:lnTo>
                  <a:lnTo>
                    <a:pt x="4238" y="2028"/>
                  </a:lnTo>
                  <a:lnTo>
                    <a:pt x="4248" y="2028"/>
                  </a:lnTo>
                  <a:lnTo>
                    <a:pt x="4257" y="2026"/>
                  </a:lnTo>
                  <a:lnTo>
                    <a:pt x="4266" y="2024"/>
                  </a:lnTo>
                  <a:lnTo>
                    <a:pt x="4274" y="2022"/>
                  </a:lnTo>
                  <a:lnTo>
                    <a:pt x="4282" y="2018"/>
                  </a:lnTo>
                  <a:lnTo>
                    <a:pt x="4290" y="2012"/>
                  </a:lnTo>
                  <a:lnTo>
                    <a:pt x="4297" y="2008"/>
                  </a:lnTo>
                  <a:lnTo>
                    <a:pt x="4304" y="2000"/>
                  </a:lnTo>
                  <a:lnTo>
                    <a:pt x="4311" y="1994"/>
                  </a:lnTo>
                  <a:lnTo>
                    <a:pt x="4317" y="1984"/>
                  </a:lnTo>
                  <a:lnTo>
                    <a:pt x="4323" y="1976"/>
                  </a:lnTo>
                  <a:lnTo>
                    <a:pt x="4329" y="1964"/>
                  </a:lnTo>
                  <a:lnTo>
                    <a:pt x="4334" y="1954"/>
                  </a:lnTo>
                  <a:lnTo>
                    <a:pt x="4339" y="1940"/>
                  </a:lnTo>
                  <a:lnTo>
                    <a:pt x="4344" y="1928"/>
                  </a:lnTo>
                  <a:lnTo>
                    <a:pt x="4348" y="1912"/>
                  </a:lnTo>
                  <a:lnTo>
                    <a:pt x="4356" y="1880"/>
                  </a:lnTo>
                  <a:lnTo>
                    <a:pt x="4360" y="1862"/>
                  </a:lnTo>
                  <a:lnTo>
                    <a:pt x="4363" y="1844"/>
                  </a:lnTo>
                  <a:lnTo>
                    <a:pt x="4369" y="1804"/>
                  </a:lnTo>
                  <a:lnTo>
                    <a:pt x="4371" y="1780"/>
                  </a:lnTo>
                  <a:lnTo>
                    <a:pt x="4373" y="1758"/>
                  </a:lnTo>
                  <a:lnTo>
                    <a:pt x="4377" y="1706"/>
                  </a:lnTo>
                  <a:lnTo>
                    <a:pt x="4379" y="1652"/>
                  </a:lnTo>
                  <a:lnTo>
                    <a:pt x="4380" y="1622"/>
                  </a:lnTo>
                  <a:lnTo>
                    <a:pt x="4381" y="1592"/>
                  </a:lnTo>
                  <a:lnTo>
                    <a:pt x="4381" y="1527"/>
                  </a:lnTo>
                  <a:lnTo>
                    <a:pt x="4381" y="1471"/>
                  </a:lnTo>
                  <a:lnTo>
                    <a:pt x="4380" y="1419"/>
                  </a:lnTo>
                  <a:lnTo>
                    <a:pt x="4379" y="1369"/>
                  </a:lnTo>
                  <a:lnTo>
                    <a:pt x="4378" y="1347"/>
                  </a:lnTo>
                  <a:lnTo>
                    <a:pt x="4377" y="1323"/>
                  </a:lnTo>
                  <a:lnTo>
                    <a:pt x="4374" y="1281"/>
                  </a:lnTo>
                  <a:lnTo>
                    <a:pt x="4370" y="1243"/>
                  </a:lnTo>
                  <a:lnTo>
                    <a:pt x="4366" y="1207"/>
                  </a:lnTo>
                  <a:lnTo>
                    <a:pt x="4361" y="1177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7" name="(logo)" descr="Z:\GRW (grow)\logot\copyright_grow.png" hidden="1">
            <a:extLst>
              <a:ext uri="{FF2B5EF4-FFF2-40B4-BE49-F238E27FC236}">
                <a16:creationId xmlns:a16="http://schemas.microsoft.com/office/drawing/2014/main" id="{00D2EA4E-1B43-1078-649E-4F38EC1829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(c)" hidden="1">
            <a:extLst>
              <a:ext uri="{FF2B5EF4-FFF2-40B4-BE49-F238E27FC236}">
                <a16:creationId xmlns:a16="http://schemas.microsoft.com/office/drawing/2014/main" id="{4BDA9D0B-B802-6624-C6C6-4D28B029A6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013769" y="6885480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</a:rPr>
              <a:t>©grow. for</a:t>
            </a:r>
            <a:r>
              <a:rPr lang="fi-FI" sz="200" baseline="0">
                <a:solidFill>
                  <a:schemeClr val="bg1"/>
                </a:solidFill>
              </a:rPr>
              <a:t> kela</a:t>
            </a:r>
            <a:endParaRPr lang="en-GB" sz="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76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  <p:sldLayoutId id="2147483743" r:id="rId29"/>
    <p:sldLayoutId id="2147483744" r:id="rId30"/>
    <p:sldLayoutId id="2147483745" r:id="rId31"/>
    <p:sldLayoutId id="2147483746" r:id="rId32"/>
    <p:sldLayoutId id="2147483747" r:id="rId33"/>
    <p:sldLayoutId id="2147483748" r:id="rId34"/>
    <p:sldLayoutId id="2147483749" r:id="rId35"/>
    <p:sldLayoutId id="2147483750" r:id="rId36"/>
    <p:sldLayoutId id="2147483751" r:id="rId37"/>
    <p:sldLayoutId id="2147483752" r:id="rId38"/>
    <p:sldLayoutId id="2147483753" r:id="rId39"/>
    <p:sldLayoutId id="2147483754" r:id="rId40"/>
    <p:sldLayoutId id="2147483755" r:id="rId41"/>
    <p:sldLayoutId id="2147483756" r:id="rId42"/>
    <p:sldLayoutId id="2147483757" r:id="rId43"/>
    <p:sldLayoutId id="2147483758" r:id="rId44"/>
    <p:sldLayoutId id="2147483759" r:id="rId45"/>
    <p:sldLayoutId id="2147483760" r:id="rId46"/>
    <p:sldLayoutId id="2147483761" r:id="rId47"/>
    <p:sldLayoutId id="2147483762" r:id="rId48"/>
    <p:sldLayoutId id="2147483763" r:id="rId49"/>
    <p:sldLayoutId id="2147483764" r:id="rId50"/>
    <p:sldLayoutId id="2147483765" r:id="rId51"/>
    <p:sldLayoutId id="2147483766" r:id="rId5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87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3150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1925" indent="-358775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9113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57413" indent="-368300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788" indent="-357188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230563" indent="-358775" algn="l" defTabSz="914400" rtl="0" eaLnBrk="1" latinLnBrk="0" hangingPunct="1">
        <a:lnSpc>
          <a:spcPct val="100000"/>
        </a:lnSpc>
        <a:spcBef>
          <a:spcPts val="600"/>
        </a:spcBef>
        <a:buFont typeface="Segoe UI Semilight" panose="020B0402040204020203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5" orient="horz" pos="3702">
          <p15:clr>
            <a:srgbClr val="F26B43"/>
          </p15:clr>
        </p15:guide>
        <p15:guide id="7" orient="horz" pos="890">
          <p15:clr>
            <a:srgbClr val="F26B43"/>
          </p15:clr>
        </p15:guide>
        <p15:guide id="8" orient="horz" pos="1071">
          <p15:clr>
            <a:srgbClr val="F26B43"/>
          </p15:clr>
        </p15:guide>
        <p15:guide id="11" pos="393">
          <p15:clr>
            <a:srgbClr val="F26B43"/>
          </p15:clr>
        </p15:guide>
        <p15:guide id="12" pos="7287">
          <p15:clr>
            <a:srgbClr val="F26B43"/>
          </p15:clr>
        </p15:guide>
        <p15:guide id="13" pos="619">
          <p15:clr>
            <a:srgbClr val="F26B43"/>
          </p15:clr>
        </p15:guide>
        <p15:guide id="1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<Relationships xmlns="http://schemas.openxmlformats.org/package/2006/relationships"><Relationship Id="rId1" Target="../slideLayouts/slideLayout61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92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109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charts/chart1.xml" Type="http://schemas.openxmlformats.org/officeDocument/2006/relationships/chart"/></Relationships>
</file>

<file path=ppt/slides/_rels/slide4.xml.rels><?xml version="1.0" encoding="UTF-8" standalone="yes"?><Relationships xmlns="http://schemas.openxmlformats.org/package/2006/relationships"><Relationship Id="rId1" Target="../slideLayouts/slideLayout110.xml" Type="http://schemas.openxmlformats.org/officeDocument/2006/relationships/slideLayout"/><Relationship Id="rId2" Target="../charts/chart2.xml" Type="http://schemas.openxmlformats.org/officeDocument/2006/relationships/chart"/></Relationships>
</file>

<file path=ppt/slides/_rels/slide5.xml.rels><?xml version="1.0" encoding="UTF-8" standalone="yes"?><Relationships xmlns="http://schemas.openxmlformats.org/package/2006/relationships"><Relationship Id="rId1" Target="../slideLayouts/slideLayout109.xml" Type="http://schemas.openxmlformats.org/officeDocument/2006/relationships/slideLayout"/><Relationship Id="rId2" Target="../charts/chart3.xml" Type="http://schemas.openxmlformats.org/officeDocument/2006/relationships/chart"/></Relationships>
</file>

<file path=ppt/slides/_rels/slide6.xml.rels><?xml version="1.0" encoding="UTF-8" standalone="yes"?><Relationships xmlns="http://schemas.openxmlformats.org/package/2006/relationships"><Relationship Id="rId1" Target="../slideLayouts/slideLayout92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92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Relationship Id="rId2" Target="mailto:kuntoutus_sopimushallinta@kela.fi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Relationship Id="rId2" Target="mailto:kuntoutus_sopimushallinta@kela.fi" TargetMode="External" Type="http://schemas.openxmlformats.org/officeDocument/2006/relationships/hyperlink"/></Relationships>
</file>

<file path=ppt/slides/_rels/slide11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Relationship Id="rId2" Target="../notesSlides/notesSlide2.xml" Type="http://schemas.openxmlformats.org/officeDocument/2006/relationships/notesSlide"/><Relationship Id="rId3" Target="https://www.kela.fi/kuntoutuspalvelut-rekisteroityminen-ohjeita-rekisteroityneille-palveluntuottajille" TargetMode="External" Type="http://schemas.openxmlformats.org/officeDocument/2006/relationships/hyperlink"/><Relationship Id="rId4" Target="mailto:kuntoutus_sopimushallinta@kela.fi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92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Relationship Id="rId2" Target="https://www.kela.fi/ajankohtaista/oma-vayla-kuntoutuksen-ja-laku-perhekuntoutuksen-markkinointi" TargetMode="External" Type="http://schemas.openxmlformats.org/officeDocument/2006/relationships/hyperlink"/></Relationships>
</file>

<file path=ppt/slides/_rels/slide15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Relationship Id="rId2" Target="https://www.kela.fi/yhteistyokumppanit-kuntoutuspalvelut-palveluntuottajille-tapahtumat-ja-koulutukset" TargetMode="External" Type="http://schemas.openxmlformats.org/officeDocument/2006/relationships/hyperlink"/><Relationship Id="rId3" Target="https://www.kela.fi/tapahtumat" TargetMode="External" Type="http://schemas.openxmlformats.org/officeDocument/2006/relationships/hyperlink"/><Relationship Id="rId4" Target="https://www.kela.fi/yhteistyokumppanit-kuntoutuspalvelut-ajankohtaista" TargetMode="External" Type="http://schemas.openxmlformats.org/officeDocument/2006/relationships/hyperlink"/><Relationship Id="rId5" Target="https://www.kela.fi/kuntoutuspalvelut-rekisteroityminen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Relationship Id="rId2" Target="https://www.kela.fi/tapahtumat/seminaari28.10.2026-kela-tutkii-kuntoutusta-kuntoutus-nakyvaksi" TargetMode="External" Type="http://schemas.openxmlformats.org/officeDocument/2006/relationships/hyperlink"/><Relationship Id="rId3" Target="https://www.kela.fi/tapahtumat/rekisteroitymismenettelylla-jarjestettavien-kurssien-kumppanuustapaaminen-25.11.2026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92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2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80.xml" Type="http://schemas.openxmlformats.org/officeDocument/2006/relationships/slideLayout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A9896-2A21-B0FD-9A11-83220C388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408" y="3068960"/>
            <a:ext cx="9289801" cy="1728192"/>
          </a:xfrm>
        </p:spPr>
        <p:txBody>
          <a:bodyPr/>
          <a:lstStyle/>
          <a:p>
            <a:r>
              <a:rPr lang="fi-FI" sz="4400"/>
              <a:t>LAKU-perhekuntoutusta toteuttavien palveluntuottajien keskustelutilaisuus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6FF748-E80F-E78D-CB9F-39198C85DEBB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055440" y="5661248"/>
            <a:ext cx="9289801" cy="575716"/>
          </a:xfrm>
        </p:spPr>
        <p:txBody>
          <a:bodyPr/>
          <a:lstStyle/>
          <a:p>
            <a:pPr algn="ctr"/>
            <a:r>
              <a:rPr lang="fi-FI"/>
              <a:t>23.9.2026 klo 8.30-9.30</a:t>
            </a:r>
          </a:p>
        </p:txBody>
      </p:sp>
    </p:spTree>
    <p:extLst>
      <p:ext uri="{BB962C8B-B14F-4D97-AF65-F5344CB8AC3E}">
        <p14:creationId xmlns:p14="http://schemas.microsoft.com/office/powerpoint/2010/main" val="3414702793"/>
      </p:ext>
    </p:extLst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564E7-1E16-2ADD-A3B4-7726A24C38EA}"/>
              </a:ext>
            </a:extLst>
          </p:cNvPr>
          <p:cNvSpPr>
            <a:spLocks noGrp="1"/>
          </p:cNvSpPr>
          <p:nvPr>
            <p:ph idx="4294967295" type="title"/>
          </p:nvPr>
        </p:nvSpPr>
        <p:spPr>
          <a:xfrm>
            <a:off x="2063750" y="1700213"/>
            <a:ext cx="8064500" cy="29527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i="0" kern="1200" kumimoji="0" lang="fi-FI" noProof="0" normalizeH="0" spc="0" strike="noStrike" sz="3200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Palvelun kuulumisia</a:t>
            </a:r>
            <a:endParaRPr b="1" baseline="0" cap="none" i="0" kern="1200" kumimoji="0" lang="fi-FI" noProof="0" normalizeH="0" spc="0" strike="noStrike" sz="3200" u="none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352350"/>
      </p:ext>
    </p:extLst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F78FBF-B528-4754-8570-95355117A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04664"/>
            <a:ext cx="10944226" cy="1224136"/>
          </a:xfrm>
        </p:spPr>
        <p:txBody>
          <a:bodyPr/>
          <a:lstStyle/>
          <a:p>
            <a:r>
              <a:rPr lang="fi-FI">
                <a:solidFill>
                  <a:srgbClr val="000000"/>
                </a:solidFill>
                <a:latin charset="0" panose="020B0502040204020203" pitchFamily="34" typeface="Segoe UI"/>
                <a:ea charset="0" panose="020B0A02040204020203" pitchFamily="34" typeface="Segoe UI Black"/>
                <a:cs charset="0" panose="020B0502040204020203" pitchFamily="34" typeface="Segoe UI"/>
              </a:rPr>
              <a:t>LAKU-perhekuntoutuksen uudet asiakkaat </a:t>
            </a:r>
            <a:br>
              <a:rPr lang="fi-FI">
                <a:solidFill>
                  <a:srgbClr val="000000"/>
                </a:solidFill>
                <a:latin charset="0" panose="020B0502040204020203" pitchFamily="34" typeface="Segoe UI"/>
                <a:ea charset="0" panose="020B0A02040204020203" pitchFamily="34" typeface="Segoe UI Black"/>
                <a:cs charset="0" panose="020B0502040204020203" pitchFamily="34" typeface="Segoe UI"/>
              </a:rPr>
            </a:br>
            <a:r>
              <a:rPr lang="fi-FI">
                <a:solidFill>
                  <a:srgbClr val="000000"/>
                </a:solidFill>
                <a:latin charset="0" panose="020B0502040204020203" pitchFamily="34" typeface="Segoe UI"/>
                <a:ea charset="0" panose="020B0A02040204020203" pitchFamily="34" typeface="Segoe UI Black"/>
                <a:cs charset="0" panose="020B0502040204020203" pitchFamily="34" typeface="Segoe UI"/>
              </a:rPr>
              <a:t>1/2025-8/2026</a:t>
            </a:r>
            <a:endParaRPr lang="fi-FI"/>
          </a:p>
        </p:txBody>
      </p:sp>
      <p:graphicFrame>
        <p:nvGraphicFramePr>
          <p:cNvPr descr="LAKU-perhekuntoutuksen uudet asiakkaat 3/2024-4/2025." id="9" name="Sisällön paikkamerkki 8">
            <a:extLst>
              <a:ext uri="{FF2B5EF4-FFF2-40B4-BE49-F238E27FC236}">
                <a16:creationId xmlns:a16="http://schemas.microsoft.com/office/drawing/2014/main" id="{4632740E-519F-4192-AC89-68AF4FA41B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46086"/>
              </p:ext>
            </p:extLst>
          </p:nvPr>
        </p:nvGraphicFramePr>
        <p:xfrm>
          <a:off x="515627" y="1556792"/>
          <a:ext cx="9612821" cy="460851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EDDA23DD-0602-43BF-909D-AD5381A30E92}"/>
              </a:ext>
            </a:extLst>
          </p:cNvPr>
          <p:cNvSpPr txBox="1"/>
          <p:nvPr/>
        </p:nvSpPr>
        <p:spPr>
          <a:xfrm>
            <a:off x="10128448" y="2807224"/>
            <a:ext cx="1728192" cy="1200329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0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Asiakasmäärä-arvio vuodelle 2026 on 1 000 uutta asiakasta.</a:t>
            </a:r>
          </a:p>
        </p:txBody>
      </p:sp>
    </p:spTree>
    <p:extLst>
      <p:ext uri="{BB962C8B-B14F-4D97-AF65-F5344CB8AC3E}">
        <p14:creationId xmlns:p14="http://schemas.microsoft.com/office/powerpoint/2010/main" val="293011414"/>
      </p:ext>
    </p:extLst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262E73-3D83-4F04-B83B-163C459DA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04665"/>
            <a:ext cx="10944226" cy="935162"/>
          </a:xfrm>
        </p:spPr>
        <p:txBody>
          <a:bodyPr/>
          <a:lstStyle/>
          <a:p>
            <a:r>
              <a:rPr lang="fi-FI"/>
              <a:t>LAKU-perhekuntoutuksen ratkaisut</a:t>
            </a:r>
          </a:p>
        </p:txBody>
      </p:sp>
      <p:graphicFrame>
        <p:nvGraphicFramePr>
          <p:cNvPr descr="LAKU -perhekuntoutuksen ratkaisut  vuosina 2022, 2023, 2024 ja 1-4 2025." id="10" name="Sisällön paikkamerkki 9">
            <a:extLst>
              <a:ext uri="{FF2B5EF4-FFF2-40B4-BE49-F238E27FC236}">
                <a16:creationId xmlns:a16="http://schemas.microsoft.com/office/drawing/2014/main" id="{F05B6466-5766-4939-8DB5-64C10256D8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648645"/>
              </p:ext>
            </p:extLst>
          </p:nvPr>
        </p:nvGraphicFramePr>
        <p:xfrm>
          <a:off x="623889" y="1628800"/>
          <a:ext cx="7200304" cy="424812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descr="Vuonna 2024 hylkäykset johtuivat yleisimmin siitä, että a) kuntoutukseen hakenut asiakas ei kuulunut kohderyhmään TAI &#10;b) asiakkaan hakemus oli puutteellinen lisäselvityspyynnöstä huolimatta.&#10;" id="12" name="Tekstiruutu 11">
            <a:extLst>
              <a:ext uri="{FF2B5EF4-FFF2-40B4-BE49-F238E27FC236}">
                <a16:creationId xmlns:a16="http://schemas.microsoft.com/office/drawing/2014/main" id="{B489B8EF-CA4D-49AF-A2A6-1A050E295002}"/>
              </a:ext>
            </a:extLst>
          </p:cNvPr>
          <p:cNvSpPr txBox="1"/>
          <p:nvPr/>
        </p:nvSpPr>
        <p:spPr>
          <a:xfrm>
            <a:off x="8112224" y="2195764"/>
            <a:ext cx="3096344" cy="313932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0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1-8/2026 hylkäykset johtuivat yleisimmin siitä, että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a) </a:t>
            </a:r>
            <a:r>
              <a:rPr b="0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asiakkaan hakemus oli puutteellinen lisäselvityspyynnöstä huolimatta TAI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b) </a:t>
            </a:r>
            <a:r>
              <a:rPr b="0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kuntoutukseen hakenut asiakas ei kuulunut kohderyhmään TAI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c) </a:t>
            </a:r>
            <a:r>
              <a:rPr b="0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hakijan sairaus oli liian vaikea</a:t>
            </a:r>
          </a:p>
        </p:txBody>
      </p:sp>
    </p:spTree>
    <p:extLst>
      <p:ext uri="{BB962C8B-B14F-4D97-AF65-F5344CB8AC3E}">
        <p14:creationId xmlns:p14="http://schemas.microsoft.com/office/powerpoint/2010/main" val="1531727387"/>
      </p:ext>
    </p:extLst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F2549F-9691-48D0-AA09-B01E60A5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04664"/>
            <a:ext cx="10944226" cy="1224136"/>
          </a:xfrm>
        </p:spPr>
        <p:txBody>
          <a:bodyPr/>
          <a:lstStyle/>
          <a:p>
            <a:r>
              <a:rPr b="1" baseline="0" cap="none" i="0" kern="1200" kumimoji="0" lang="fi-FI" noProof="0" normalizeH="0" spc="0" strike="noStrike" sz="3600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charset="0" panose="020B0502040204020203" pitchFamily="34" typeface="Segoe UI"/>
                <a:ea charset="0" panose="020B0A02040204020203" pitchFamily="34" typeface="Segoe UI Black"/>
                <a:cs charset="0" panose="020B0502040204020203" pitchFamily="34" typeface="Segoe UI"/>
              </a:rPr>
              <a:t>LAKU-perhekuntoutuksen uudet asiakkaat hyvinvointialueittain 1-8/2026</a:t>
            </a:r>
            <a:endParaRPr lang="fi-FI"/>
          </a:p>
        </p:txBody>
      </p:sp>
      <p:graphicFrame>
        <p:nvGraphicFramePr>
          <p:cNvPr descr="LAKU-perhekuntoutuksen uudet asiakkaat hyvinvointialueittain 1-4/2025&#10;Etelä-Karjala (6)&#10;Etelä-Savo (10)&#10;Helsinki (37)&#10;Kanta-Häme (6)&#10;Keski-Suomi (16)&#10;Keski-Uusimaa (9)&#10;Kymenlaakso (6)&#10;Lappi (31)&#10;Länsi Uusimaa (24)&#10;Pirkanmaa (30)&#10;Pohjanmaa (6)&#10;Pohjois-Karjala (7)&#10;Pohjois-Pohjanmaa (8)&#10;Pohjois-Savo (34)&#10;Päijät-Häme (10)&#10;Satkunta (8)&#10;Vantaa ja Kerava (8)&#10;Varsinais- Suomi (17)&#10;Seuraavilla hyvinvointialueilla uusia asiakkaita on ollut &lt;5&#10;Ahvenanmaa&#10;Etelä-Pohjanmaa&#10;Itä-Uusimaa&#10;Kainuu&#10;Keski-Pohjanmaa" id="9" name="Sisällön paikkamerkki 8">
            <a:extLst>
              <a:ext uri="{FF2B5EF4-FFF2-40B4-BE49-F238E27FC236}">
                <a16:creationId xmlns:a16="http://schemas.microsoft.com/office/drawing/2014/main" id="{B9892D87-0EAB-4D04-803F-A87060A5E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075712"/>
              </p:ext>
            </p:extLst>
          </p:nvPr>
        </p:nvGraphicFramePr>
        <p:xfrm>
          <a:off x="623887" y="1628800"/>
          <a:ext cx="9646385" cy="453650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279E9984-9840-448D-B46F-1C75D503B751}"/>
              </a:ext>
            </a:extLst>
          </p:cNvPr>
          <p:cNvSpPr txBox="1"/>
          <p:nvPr/>
        </p:nvSpPr>
        <p:spPr>
          <a:xfrm>
            <a:off x="10344472" y="2274838"/>
            <a:ext cx="1512168" cy="2031325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0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Keski-</a:t>
            </a:r>
            <a:r>
              <a:rPr b="0" baseline="0" cap="none" err="1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Pohjanmaallaja</a:t>
            </a:r>
            <a:r>
              <a:rPr b="0" baseline="0" cap="none" i="0" kern="1200" kumimoji="0" lang="fi-FI" noProof="0" normalizeH="0" spc="0" strike="noStrike" sz="1800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rPr>
              <a:t> Pohjanmaalla uusia asiakkaita on ollut &lt;5</a:t>
            </a:r>
          </a:p>
        </p:txBody>
      </p:sp>
    </p:spTree>
    <p:extLst>
      <p:ext uri="{BB962C8B-B14F-4D97-AF65-F5344CB8AC3E}">
        <p14:creationId xmlns:p14="http://schemas.microsoft.com/office/powerpoint/2010/main" val="966073664"/>
      </p:ext>
    </p:extLst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564E7-1E16-2ADD-A3B4-7726A24C38EA}"/>
              </a:ext>
            </a:extLst>
          </p:cNvPr>
          <p:cNvSpPr>
            <a:spLocks noGrp="1"/>
          </p:cNvSpPr>
          <p:nvPr>
            <p:ph idx="4294967295" type="title"/>
          </p:nvPr>
        </p:nvSpPr>
        <p:spPr>
          <a:xfrm>
            <a:off x="2063750" y="1700213"/>
            <a:ext cx="8064500" cy="29527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i="0" kern="1200" kumimoji="0" lang="fi-FI" noProof="0" normalizeH="0" spc="0" strike="noStrike" sz="3200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Ratkaisutyön terveiset</a:t>
            </a:r>
            <a:endParaRPr b="1" baseline="0" cap="none" i="0" kern="1200" kumimoji="0" lang="fi-FI" noProof="0" normalizeH="0" spc="0" strike="noStrike" sz="3200" u="none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16250"/>
      </p:ext>
    </p:extLst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813F86-704F-E063-E9BC-CB36EBF86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Hakemusten käsittelytilanne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66819A-8789-5A11-6B22-70605D54B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Kesän aikana hakemusten käsittelyssä oli tilapäistä ruuhkaa, mutta tilanne on nyt normalisoitunut. </a:t>
            </a:r>
          </a:p>
          <a:p>
            <a:r>
              <a:rPr lang="fi-FI"/>
              <a:t>Harkinnanvaraisen kuntoutuksen, ml. LAKU-perhekuntoutuksen hakemusten käsittelytilanne on tällä hetkellä hyvä. </a:t>
            </a:r>
          </a:p>
        </p:txBody>
      </p:sp>
    </p:spTree>
    <p:extLst>
      <p:ext uri="{BB962C8B-B14F-4D97-AF65-F5344CB8AC3E}">
        <p14:creationId xmlns:p14="http://schemas.microsoft.com/office/powerpoint/2010/main" val="1729897905"/>
      </p:ext>
    </p:extLst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5330F964-8298-6404-7AA3-9F6819201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894649-E4C8-424C-4FB0-BE20D4514C5D}"/>
              </a:ext>
            </a:extLst>
          </p:cNvPr>
          <p:cNvSpPr>
            <a:spLocks noGrp="1"/>
          </p:cNvSpPr>
          <p:nvPr>
            <p:ph idx="4294967295" type="title"/>
          </p:nvPr>
        </p:nvSpPr>
        <p:spPr>
          <a:xfrm>
            <a:off x="2063750" y="1700213"/>
            <a:ext cx="8064500" cy="29527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err="1" lang="fi-FI" sz="3200">
                <a:ea typeface="+mn-ea"/>
                <a:cs typeface="+mn-cs"/>
              </a:rPr>
              <a:t>Sopimushallinan</a:t>
            </a:r>
            <a:r>
              <a:rPr b="1" baseline="0" cap="none" i="0" kern="1200" kumimoji="0" lang="fi-FI" noProof="0" normalizeH="0" spc="0" strike="noStrike" sz="3200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terveiset</a:t>
            </a:r>
            <a:endParaRPr b="1" baseline="0" cap="none" i="0" kern="1200" kumimoji="0" lang="fi-FI" noProof="0" normalizeH="0" spc="0" strike="noStrike" sz="3200" u="none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700435"/>
      </p:ext>
    </p:extLst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680A3D-1F8A-8CEC-DD66-724F4AE7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fi-FI"/>
              <a:t>Sopimushallinnan terveiset 1/4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E35081-DE8D-C757-28E3-C142B859C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marL="0">
              <a:buNone/>
            </a:pPr>
            <a:r>
              <a:rPr b="1" lang="fi-FI" sz="1400"/>
              <a:t>Alihankinnassa tapahtuvista muutoksista ilmoittaminen:</a:t>
            </a:r>
          </a:p>
          <a:p>
            <a:pPr indent="0" marL="0">
              <a:buNone/>
            </a:pPr>
            <a:r>
              <a:rPr lang="fi-FI" sz="1400"/>
              <a:t>Kaikista yrityksen alihankinnassa tapahtuvista muutoksista tulee ilmoittaa Kelaan vähintään 3 kuukautta ennen muutosta.</a:t>
            </a:r>
          </a:p>
          <a:p>
            <a:pPr indent="0" marL="0">
              <a:buNone/>
            </a:pPr>
            <a:endParaRPr b="0" i="0" lang="fi-FI" sz="1400">
              <a:solidFill>
                <a:srgbClr val="171717"/>
              </a:solidFill>
              <a:effectLst/>
              <a:latin charset="0" panose="020F0502020204030203" pitchFamily="34" typeface="Lato"/>
            </a:endParaRPr>
          </a:p>
          <a:p>
            <a:pPr indent="0" marL="0">
              <a:buNone/>
            </a:pP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Ilmoita seuraavat tiedot:</a:t>
            </a:r>
          </a:p>
          <a:p>
            <a:pPr algn="l" indent="-342900" lvl="0" marL="342900" marR="0">
              <a:spcAft>
                <a:spcPts val="600"/>
              </a:spcAft>
              <a:buFont charset="0" panose="020B0604020202020204" pitchFamily="34" typeface="Arial"/>
              <a:buChar char="•"/>
            </a:pP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mitä sopimusta/sopimuksia alihankinnan muutos koskee</a:t>
            </a:r>
          </a:p>
          <a:p>
            <a:pPr algn="l" indent="-285750" lvl="1" marL="742950" marR="0">
              <a:spcBef>
                <a:spcPts val="600"/>
              </a:spcBef>
              <a:spcAft>
                <a:spcPts val="600"/>
              </a:spcAft>
              <a:buFont charset="0" panose="020B0604020202020204" pitchFamily="34" typeface="Arial"/>
              <a:buChar char="•"/>
            </a:pP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Yksilöi sopimus/sopimukset toimipisteittäin</a:t>
            </a:r>
          </a:p>
          <a:p>
            <a:pPr algn="l" indent="-342900" lvl="0" marL="342900" marR="0">
              <a:spcAft>
                <a:spcPts val="600"/>
              </a:spcAft>
              <a:buFont charset="0" panose="020B0604020202020204" pitchFamily="34" typeface="Arial"/>
              <a:buChar char="•"/>
            </a:pP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minkä osan kuntoutuspalvelusta poistunut alihankkija on tuottanut ja miten poistuvan alihankkijan tuottama osuus kuntoutus palvelusta toteutetaan jatkossa</a:t>
            </a:r>
          </a:p>
          <a:p>
            <a:pPr algn="l" indent="-342900" lvl="0" marL="342900" marR="0">
              <a:spcAft>
                <a:spcPts val="600"/>
              </a:spcAft>
              <a:buFont charset="0" panose="020B0604020202020204" pitchFamily="34" typeface="Arial"/>
              <a:buChar char="•"/>
            </a:pP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milloin muutos tulee voimaan</a:t>
            </a:r>
          </a:p>
          <a:p>
            <a:pPr algn="l" indent="-342900" lvl="0" marL="342900" marR="0">
              <a:spcAft>
                <a:spcPts val="1800"/>
              </a:spcAft>
              <a:buFont charset="0" panose="020B0604020202020204" pitchFamily="34" typeface="Arial"/>
              <a:buChar char="•"/>
            </a:pP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Jos tulee uusi alihankkija, ilmoita alihankkijan tiedot (nimi ja Y-tunnus) ja minkä osan kuntoutuspalvelusta uusi alihankkija toteuttaa.</a:t>
            </a:r>
          </a:p>
          <a:p>
            <a:pPr algn="l" indent="0" lvl="0" marL="0" marR="0">
              <a:spcAft>
                <a:spcPts val="1800"/>
              </a:spcAft>
              <a:buNone/>
            </a:pP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Lähetä alihankintaa koskevat ilmoitukset osoitteella </a:t>
            </a: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  <a:hlinkClick r:id="rId2"/>
              </a:rPr>
              <a:t>kuntoutus_sopimushallinta@kela.fi</a:t>
            </a:r>
            <a:r>
              <a:rPr b="0" i="0" lang="fi-FI" sz="14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 </a:t>
            </a:r>
          </a:p>
          <a:p>
            <a:pPr indent="0" marL="0">
              <a:buNone/>
            </a:pPr>
            <a:r>
              <a:rPr b="1" lang="fi-FI" sz="1400"/>
              <a:t>Muutosten hyväksyminen ja voimaantulo edellyttää aina Kelan etukäteistä hyväksyntää</a:t>
            </a:r>
          </a:p>
          <a:p>
            <a:pPr indent="0" marL="0">
              <a:buNone/>
            </a:pPr>
            <a:endParaRPr b="1" lang="fi-FI" sz="140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4370FD-6382-25FE-B359-72F599C1C8B3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9</a:t>
            </a:fld>
            <a:endParaRPr lang="fi-FI" noProof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6371DC-B934-CC40-C54E-81C76AD9580B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A83340A7-AD88-4FE9-89EE-877B5A644AB5}" type="datetime1">
              <a:rPr lang="fi-FI" noProof="0" smtClean="0"/>
              <a:t>5.10.2026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8782534"/>
      </p:ext>
    </p:extLst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AEC0E4-EEC9-4FED-74F1-5A212302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fi-FI"/>
              <a:t>Sopimushallinnan terveiset 2/4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F4E44D-F80E-0A43-AD6A-39BB5C80C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marL="0">
              <a:buNone/>
            </a:pPr>
            <a:r>
              <a:rPr b="1" lang="fi-FI" sz="1400"/>
              <a:t>Yritys muuttaa uusiin toimitiloihin:</a:t>
            </a:r>
            <a:endParaRPr lang="en-US"/>
          </a:p>
          <a:p>
            <a:pPr indent="0" marL="0">
              <a:buNone/>
            </a:pPr>
            <a:r>
              <a:rPr lang="fi-FI" sz="1400"/>
              <a:t>Laku- perhekuntoutusta koskevan sopimuksen mukaan palveluja saa tuottaa vain sopimuksessa sovitussa toimipisteessä. Mikäli yritys muuttaa rekisteröitymisalueella uusiin toimitiloihin niin tämä edellyttää Kelan hyväksyntää. Ilmoita muutosta vähintään 3 kuukautta ennen muuttoa ja tee lupahakemus hyvissä ajoin rekisteröintiviranomaiselle (LVV) jotta saat luvan uusiin tiloihin muuttopäivästä lukien.</a:t>
            </a:r>
            <a:endParaRPr lang="en-US"/>
          </a:p>
          <a:p>
            <a:pPr indent="0" marL="0">
              <a:buNone/>
            </a:pPr>
            <a:r>
              <a:rPr lang="fi-FI" sz="1400"/>
              <a:t>         Ilmoita Kelaan seuraavat tiedot:</a:t>
            </a:r>
          </a:p>
          <a:p>
            <a:r>
              <a:rPr lang="fi-FI" sz="1400"/>
              <a:t>mitä sopimusta tai sopimuksia toimitilamuutos koskee</a:t>
            </a:r>
          </a:p>
          <a:p>
            <a:pPr lvl="1"/>
            <a:r>
              <a:rPr lang="fi-FI" sz="1000"/>
              <a:t>yksilöi sopimus tai sopimukset toimitiloittain</a:t>
            </a:r>
          </a:p>
          <a:p>
            <a:r>
              <a:rPr lang="fi-FI" sz="1400"/>
              <a:t>vanhan toimitilan osoite ja uuden toimitilan osoite</a:t>
            </a:r>
          </a:p>
          <a:p>
            <a:r>
              <a:rPr lang="fi-FI" sz="1400"/>
              <a:t>muuttopäivä</a:t>
            </a:r>
          </a:p>
          <a:p>
            <a:r>
              <a:rPr lang="fi-FI" sz="1400"/>
              <a:t>täyttävätkö uudet toimitilat palvelukuvauksen tilavaatimukset</a:t>
            </a:r>
          </a:p>
          <a:p>
            <a:r>
              <a:rPr lang="fi-FI" sz="1400"/>
              <a:t>rekisteröintiviranomainen</a:t>
            </a:r>
          </a:p>
          <a:p>
            <a:r>
              <a:rPr lang="fi-FI" sz="1400"/>
              <a:t>rekisteröintipäätöksen päivämäärä</a:t>
            </a:r>
          </a:p>
          <a:p>
            <a:r>
              <a:rPr lang="fi-FI" sz="1400"/>
              <a:t>yhteyshenkilön tiedot.</a:t>
            </a:r>
          </a:p>
          <a:p>
            <a:r>
              <a:rPr lang="fi-FI" sz="1400"/>
              <a:t>Lähetä tiedot osoitteeseen </a:t>
            </a:r>
            <a:r>
              <a:rPr lang="fi-FI" sz="1400">
                <a:hlinkClick r:id="rId2"/>
              </a:rPr>
              <a:t>kuntoutus_sopimushallinta@kela.fi</a:t>
            </a:r>
            <a:r>
              <a:rPr lang="fi-FI" sz="1400"/>
              <a:t> </a:t>
            </a:r>
          </a:p>
          <a:p>
            <a:endParaRPr lang="fi-FI" sz="1400"/>
          </a:p>
          <a:p>
            <a:pPr indent="0" marL="0">
              <a:buNone/>
            </a:pPr>
            <a:r>
              <a:rPr lang="fi-FI" sz="1400"/>
              <a:t>           </a:t>
            </a:r>
            <a:r>
              <a:rPr b="1" lang="fi-FI" sz="1400"/>
              <a:t>Palvelun tuotantoa ei voi jatkaa/aloittaa uusissa tiloissa ennen kuin Kela on hyväksynyt muuton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A64B426-F540-621D-6381-0A474FDACF18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10</a:t>
            </a:fld>
            <a:endParaRPr lang="fi-FI" noProof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2E0D595-2E87-B2C0-2C65-DC866093DEE0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A83340A7-AD88-4FE9-89EE-877B5A644AB5}" type="datetime1">
              <a:rPr lang="fi-FI" noProof="0" smtClean="0"/>
              <a:t>5.10.2026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9729001"/>
      </p:ext>
    </p:extLst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4404E6-B4B9-23FE-B40C-F4813846C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fi-FI"/>
              <a:t>Sopimushallinnan terveiset 3/4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E8CE2C-2DEB-EBA7-8E14-163D2C8C3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marL="0">
              <a:buNone/>
            </a:pPr>
            <a:r>
              <a:rPr lang="fi-FI" sz="1800"/>
              <a:t>Muutokset yritystoiminnassa esim. yritysjärjestely tai yrityskauppa</a:t>
            </a:r>
          </a:p>
          <a:p>
            <a:pPr indent="0" marL="0">
              <a:buNone/>
            </a:pPr>
            <a:r>
              <a:rPr lang="fi-FI" sz="1600"/>
              <a:t>Ilmoita Kelaan vähintään 3 kuukautta ennen muutosta seuraavat tiedot:</a:t>
            </a:r>
          </a:p>
          <a:p>
            <a:pPr algn="l" indent="-342900" lvl="0" marL="342900" marR="0">
              <a:spcAft>
                <a:spcPts val="600"/>
              </a:spcAft>
              <a:buFont charset="0" panose="020B0604020202020204" pitchFamily="34" typeface="Arial"/>
              <a:buChar char="•"/>
            </a:pPr>
            <a:r>
              <a:rPr b="0" i="0" lang="fi-FI" sz="12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Onko kyseessä yrityskauppa vai yritysjärjestely?</a:t>
            </a:r>
          </a:p>
          <a:p>
            <a:pPr algn="l" indent="-342900" lvl="0" marL="342900" marR="0">
              <a:spcAft>
                <a:spcPts val="600"/>
              </a:spcAft>
              <a:buFont charset="0" panose="020B0604020202020204" pitchFamily="34" typeface="Arial"/>
              <a:buChar char="•"/>
            </a:pPr>
            <a:r>
              <a:rPr b="0" i="0" lang="fi-FI" sz="12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Mitä sopimusta tai sopimuksia yrityskauppa tai yritysjärjestely koskee?</a:t>
            </a:r>
          </a:p>
          <a:p>
            <a:pPr algn="l" indent="-285750" lvl="1" marL="742950" marR="0">
              <a:spcBef>
                <a:spcPts val="600"/>
              </a:spcBef>
              <a:spcAft>
                <a:spcPts val="600"/>
              </a:spcAft>
              <a:buFont charset="0" panose="020B0604020202020204" pitchFamily="34" typeface="Arial"/>
              <a:buChar char="•"/>
            </a:pPr>
            <a:r>
              <a:rPr b="0" i="0" lang="fi-FI" sz="12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Yksilöi sopimus tai sopimukset toimipisteittäin.</a:t>
            </a:r>
          </a:p>
          <a:p>
            <a:pPr algn="l" indent="-342900" lvl="0" marL="342900" marR="0">
              <a:spcAft>
                <a:spcPts val="1800"/>
              </a:spcAft>
              <a:buFont charset="0" panose="020B0604020202020204" pitchFamily="34" typeface="Arial"/>
              <a:buChar char="•"/>
            </a:pPr>
            <a:r>
              <a:rPr b="0" i="0" lang="fi-FI" sz="12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Jatkuuko myydyn yrityksen toiminta yrityskaupan/yritysjärjestelyn jälkeen?</a:t>
            </a:r>
          </a:p>
          <a:p>
            <a:pPr algn="l" indent="0" marL="0" marR="0">
              <a:spcAft>
                <a:spcPts val="1800"/>
              </a:spcAft>
              <a:buNone/>
            </a:pPr>
            <a:r>
              <a:rPr b="0" i="0" lang="fi-FI" sz="1200">
                <a:solidFill>
                  <a:srgbClr val="171717"/>
                </a:solidFill>
                <a:effectLst/>
                <a:latin charset="0" panose="020F0502020204030203" pitchFamily="34" typeface="Lato"/>
              </a:rPr>
              <a:t>Sopimuskauden aikaisten muutosten voimaantulo edellyttää aina Kelan etukäteen tehtyä hyväksyntää.</a:t>
            </a:r>
          </a:p>
          <a:p>
            <a:pPr algn="l" indent="0" marL="0" marR="0">
              <a:spcAft>
                <a:spcPts val="1800"/>
              </a:spcAft>
              <a:buNone/>
            </a:pPr>
            <a:r>
              <a:rPr b="1" lang="fi-FI" sz="1400"/>
              <a:t>Rekisteröityjä palveluja ei voi siirtää yrityskaupassa kolmannelle osapuolelle vaan tässä tilanteessa palveluntuottajan tulee irtisanoa sopimus rekisteröitymisjärjestelmässä.</a:t>
            </a:r>
          </a:p>
          <a:p>
            <a:r>
              <a:rPr lang="fi-FI" sz="1600"/>
              <a:t>Palvelun irtisanominen 60 päivää</a:t>
            </a:r>
          </a:p>
          <a:p>
            <a:r>
              <a:rPr lang="fi-FI" sz="1600"/>
              <a:t>Huomioi tämä kun muutoksen aikataulu on selvillä ja laske kalenterista 60 päivää ja tee irtisanominen rekisteröitymisjärjestelmässä.</a:t>
            </a:r>
          </a:p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030E62D-36F0-7B2B-00B0-3F17DBFE29A8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11</a:t>
            </a:fld>
            <a:endParaRPr lang="fi-FI" noProof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D56320-C6A7-E9A2-18BD-D86E6C89FD87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A83340A7-AD88-4FE9-89EE-877B5A644AB5}" type="datetime1">
              <a:rPr lang="fi-FI" noProof="0" smtClean="0"/>
              <a:t>5.10.2026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46499615"/>
      </p:ext>
    </p:extLst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23B3C5BD-87C7-8179-D301-4052856D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507129-AE25-905E-AF89-1DB9E9C2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fi-FI"/>
              <a:t>Sopimushallinnan terveiset 4/4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0F5B19-1C90-134E-74A5-6E5BD3DCA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00808"/>
            <a:ext cx="10944226" cy="4176712"/>
          </a:xfrm>
        </p:spPr>
        <p:txBody>
          <a:bodyPr/>
          <a:lstStyle/>
          <a:p>
            <a:pPr indent="-356870" marL="356870"/>
            <a:r>
              <a:rPr lang="fi-FI" sz="1800"/>
              <a:t>Laku- perhekuntoutukseen rekisteröitynyt palveluntuottaja on sitoutunut tuottamaan palvelua koko sillä hyvinvointialueella, jonne se on rekisteröitynyt (Sopimuksen kohta 3 Sopimuksen kohde).</a:t>
            </a:r>
            <a:endParaRPr lang="en-US"/>
          </a:p>
          <a:p>
            <a:pPr lvl="1" marL="715645"/>
            <a:r>
              <a:rPr lang="fi-FI" sz="1400"/>
              <a:t>Palvelukuvauksen mukaan tapaamiset ja paikka määräytyvät käsiteltävän aiheen ja asiakkaan tarpeen sekä tilanteen mukaan.</a:t>
            </a:r>
            <a:endParaRPr lang="fi-FI" sz="1400">
              <a:cs typeface="Segoe UI Semilight"/>
            </a:endParaRPr>
          </a:p>
          <a:p>
            <a:pPr indent="0" lvl="1" marL="356870">
              <a:buNone/>
            </a:pPr>
            <a:endParaRPr lang="fi-FI" sz="1400">
              <a:cs typeface="Segoe UI Semilight"/>
            </a:endParaRPr>
          </a:p>
          <a:p>
            <a:pPr indent="-356870" marL="356870"/>
            <a:r>
              <a:rPr lang="fi-FI" sz="1800"/>
              <a:t>Palveluntuottaja vastaa, että rekisteröitymisjärjestelmässä annetut tiedot ovat ajan tasalla ja käy ne itse järjestelmässä päivittämässä  (Yleiset sopimusehdot kohta 3 Rekisteröitymisjärjestelmässä annetut tiedot ja niiden muuttaminen)</a:t>
            </a:r>
            <a:endParaRPr lang="fi-FI" sz="1800">
              <a:cs typeface="Segoe UI Semilight"/>
            </a:endParaRPr>
          </a:p>
          <a:p>
            <a:pPr indent="-356870" marL="356870"/>
            <a:r>
              <a:rPr lang="fi-FI" sz="1800"/>
              <a:t>Palveluntuottaja vastaa, että kaikki kuntoutusohjelmaan osallistuvat ovat käyneet EA1 koulutuksen (myös alihankkijat)</a:t>
            </a:r>
            <a:endParaRPr lang="fi-FI" sz="1800">
              <a:cs typeface="Segoe UI Semilight"/>
            </a:endParaRPr>
          </a:p>
          <a:p>
            <a:pPr indent="-356870" marL="356870"/>
            <a:r>
              <a:rPr lang="fi-FI" sz="1800"/>
              <a:t>Laku- perhekuntoutusta koskevat rekisteröitymisehdot velvoittavat palveluntuottajaa koko sopimuskauden ajan. Huomioi että palveluntuottaja vastaa myös siitä, että alihankkija täyttää sille asetetut rekisteröitymisehdot.</a:t>
            </a:r>
            <a:endParaRPr lang="fi-FI" sz="1800">
              <a:cs typeface="Segoe UI Semilight"/>
            </a:endParaRPr>
          </a:p>
          <a:p>
            <a:pPr indent="-356870" marL="356870"/>
            <a:r>
              <a:rPr lang="fi-FI" sz="1800">
                <a:ea typeface="+mn-lt"/>
                <a:cs typeface="+mn-lt"/>
                <a:hlinkClick r:id="rId3"/>
              </a:rPr>
              <a:t>Ohjeita rekisteröityneille palveluntuottajille | Kumppanit | Kela</a:t>
            </a:r>
            <a:r>
              <a:rPr lang="fi-FI" sz="1800">
                <a:ea typeface="+mn-lt"/>
                <a:cs typeface="+mn-lt"/>
              </a:rPr>
              <a:t>  Löydät vastauksen moneen kysymykseen</a:t>
            </a:r>
            <a:endParaRPr lang="fi-FI" sz="1800"/>
          </a:p>
          <a:p>
            <a:pPr indent="-356870" marL="356870"/>
            <a:r>
              <a:rPr lang="fi-FI" sz="1800"/>
              <a:t>Otamme mielellämme vastaan palautetta sopimusasioista. Voit olla yhteydessä matalalla kynnyksellä osoitteeseen </a:t>
            </a:r>
            <a:r>
              <a:rPr lang="fi-FI" sz="18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kuntoutus_sopimushallinta@kela.fi</a:t>
            </a:r>
            <a:r>
              <a:rPr lang="fi-FI" sz="1800"/>
              <a:t> </a:t>
            </a:r>
            <a:endParaRPr lang="fi-FI" sz="1800">
              <a:cs typeface="Segoe UI Semilight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7F3BB3-6B88-9D08-FB0A-75F3DAD5DC1A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89691DCA-D96E-46D4-9980-4E905144BA5C}" type="slidenum">
              <a:rPr lang="fi-FI" noProof="0" smtClean="0"/>
              <a:t>12</a:t>
            </a:fld>
            <a:endParaRPr lang="fi-FI" noProof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5A94CE-AE31-2141-2FDE-65B3B76C33C7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A83340A7-AD88-4FE9-89EE-877B5A644AB5}" type="datetime1">
              <a:rPr lang="fi-FI" noProof="0" smtClean="0"/>
              <a:t>5.10.2026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30965347"/>
      </p:ext>
    </p:extLst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564E7-1E16-2ADD-A3B4-7726A24C38EA}"/>
              </a:ext>
            </a:extLst>
          </p:cNvPr>
          <p:cNvSpPr>
            <a:spLocks noGrp="1"/>
          </p:cNvSpPr>
          <p:nvPr>
            <p:ph idx="4294967295" type="title"/>
          </p:nvPr>
        </p:nvSpPr>
        <p:spPr>
          <a:xfrm>
            <a:off x="2063750" y="1700213"/>
            <a:ext cx="8064500" cy="29527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i="0" kern="1200" kumimoji="0" lang="fi-FI" noProof="0" normalizeH="0" spc="0" strike="noStrike" sz="3200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Ajankohtaista</a:t>
            </a:r>
            <a:endParaRPr b="1" baseline="0" cap="none" i="0" kern="1200" kumimoji="0" lang="fi-FI" noProof="0" normalizeH="0" spc="0" strike="noStrike" sz="3200" u="none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515679"/>
      </p:ext>
    </p:extLst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238498-CC38-0689-841E-58F715A94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Laku –perhekuntoutuksen markkinointi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6F8F48-7131-2300-7B1C-1453DCCB2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lang="fi-FI">
                <a:hlinkClick r:id="rId2"/>
              </a:rPr>
              <a:t>Oma väylä -kuntoutuksen ja LAKU-perhekuntoutuksen markkinointi</a:t>
            </a:r>
            <a:endParaRPr b="1" lang="fi-FI"/>
          </a:p>
          <a:p>
            <a:r>
              <a:rPr lang="fi-FI"/>
              <a:t>Tiedote Julkaistu 22.6.2026</a:t>
            </a:r>
          </a:p>
          <a:p>
            <a:endParaRPr lang="fi-FI"/>
          </a:p>
          <a:p>
            <a:r>
              <a:rPr lang="fi-FI"/>
              <a:t>Asiakkaille on tarjottu ilmaisia tutustumiskäyntejä. Palveluntuottajat eivät voi tarjota ilmaisia tutustumiskäyntejä, koska kyseessä on Kelan kuntoutuspalveluihin kuulumaton taloudellinen etu ja siten sopimusehtojen vastainen menettely.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1655755"/>
      </p:ext>
    </p:extLst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597C72-8FE1-4DB3-B364-2FA7A9FB4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33374"/>
            <a:ext cx="10944226" cy="1079401"/>
          </a:xfrm>
        </p:spPr>
        <p:txBody>
          <a:bodyPr/>
          <a:lstStyle/>
          <a:p>
            <a:r>
              <a:rPr lang="fi-FI"/>
              <a:t>Hyvä tietää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CFF80A-0D76-4DF7-A2D5-45CCA5008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700213"/>
            <a:ext cx="10944226" cy="4176712"/>
          </a:xfrm>
        </p:spPr>
        <p:txBody>
          <a:bodyPr/>
          <a:lstStyle/>
          <a:p>
            <a:r>
              <a:rPr lang="fi-FI" sz="1800"/>
              <a:t>Tarkistakaa tietonne ajantasaisuus palveluntuottajahaussa, ja tehkää tarvittavat muutokset </a:t>
            </a:r>
            <a:r>
              <a:rPr err="1" lang="fi-FI" sz="1800"/>
              <a:t>Rekun</a:t>
            </a:r>
            <a:r>
              <a:rPr lang="fi-FI" sz="1800"/>
              <a:t> kautta</a:t>
            </a:r>
          </a:p>
          <a:p>
            <a:r>
              <a:rPr lang="fi-FI" sz="1800"/>
              <a:t>Koulutustilaisuudet palveluntuottajille (Kela.fi) </a:t>
            </a:r>
            <a:r>
              <a:rPr lang="fi-FI" sz="1800">
                <a:hlinkClick r:id="rId2"/>
              </a:rPr>
              <a:t>Kuntoutuksen tapahtumat ja koulutukset– Yhteistyökumppanit - kela.fi</a:t>
            </a:r>
            <a:r>
              <a:rPr lang="fi-FI" sz="1800"/>
              <a:t> </a:t>
            </a:r>
            <a:r>
              <a:rPr lang="fi-FI" sz="1800">
                <a:sym charset="2" panose="05000000000000000000" pitchFamily="2" typeface="Wingdings"/>
              </a:rPr>
              <a:t> Myös tämän tilaisuuden materiaali ja </a:t>
            </a:r>
            <a:r>
              <a:rPr lang="fi-FI" sz="1800">
                <a:hlinkClick r:id="rId3"/>
              </a:rPr>
              <a:t>Tapahtumat | Tietoa Kelasta | Kela</a:t>
            </a:r>
            <a:endParaRPr lang="fi-FI" sz="1800"/>
          </a:p>
          <a:p>
            <a:r>
              <a:rPr lang="fi-FI" sz="1800"/>
              <a:t>Tiedotteet (Kela.fi) </a:t>
            </a:r>
            <a:r>
              <a:rPr lang="fi-FI" sz="1800">
                <a:hlinkClick r:id="rId4"/>
              </a:rPr>
              <a:t>Ajankohtaista kuntoutuksen palveluntuottajille – Yhteistyökumppanit - kela.fi</a:t>
            </a:r>
            <a:endParaRPr lang="fi-FI" sz="1800"/>
          </a:p>
          <a:p>
            <a:r>
              <a:rPr lang="fi-FI" sz="1800"/>
              <a:t>Rekisteröitymismenettelyn verkkosivu (Kela.fi) </a:t>
            </a:r>
            <a:r>
              <a:rPr lang="fi-FI" sz="1600">
                <a:hlinkClick r:id="rId5"/>
              </a:rPr>
              <a:t>Rekisteröitymismenettely | Kumppanit | Kela</a:t>
            </a:r>
            <a:endParaRPr lang="fi-FI" sz="1600"/>
          </a:p>
          <a:p>
            <a:r>
              <a:rPr lang="fi-FI" sz="1800"/>
              <a:t>Sähköpostiosoitteet</a:t>
            </a:r>
          </a:p>
          <a:p>
            <a:pPr lvl="1"/>
            <a:r>
              <a:rPr lang="fi-FI" sz="1800"/>
              <a:t>Palvelun sisältö ja toteutus</a:t>
            </a:r>
          </a:p>
          <a:p>
            <a:pPr lvl="2"/>
            <a:r>
              <a:rPr lang="fi-FI"/>
              <a:t>kuntoutus_palvelukuvaukset@kela.fi</a:t>
            </a:r>
          </a:p>
          <a:p>
            <a:pPr lvl="1"/>
            <a:r>
              <a:rPr lang="fi-FI" sz="1800"/>
              <a:t>sopimusta tai rekisteröitymistä koskevat kysymykset sähköpostitse osoitteeseen</a:t>
            </a:r>
          </a:p>
          <a:p>
            <a:pPr lvl="2"/>
            <a:r>
              <a:rPr lang="fi-FI"/>
              <a:t>kuntoutus_sopimushallinta@kela.fi </a:t>
            </a:r>
          </a:p>
        </p:txBody>
      </p:sp>
    </p:spTree>
    <p:extLst>
      <p:ext uri="{BB962C8B-B14F-4D97-AF65-F5344CB8AC3E}">
        <p14:creationId xmlns:p14="http://schemas.microsoft.com/office/powerpoint/2010/main" val="1640382700"/>
      </p:ext>
    </p:extLst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D07FA3-39A4-4A3E-BEC2-0D68EB075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Ajankohtaisia asioita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7246B1-EF4A-48F3-8C4C-0DCD2FFE0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>
                <a:hlinkClick r:id="rId2"/>
              </a:rPr>
              <a:t>Seminaari 28.10.2026: Kela tutkii kuntoutusta: kuntoutus näkyväksi | Ajankohtaista | Kela</a:t>
            </a:r>
            <a:endParaRPr lang="fi-FI"/>
          </a:p>
          <a:p>
            <a:r>
              <a:rPr lang="fi-FI">
                <a:hlinkClick r:id="rId3"/>
              </a:rPr>
              <a:t>Rekisteröitymismenettelyllä järjestettävien kurssien kumppanuustapaaminen 25.11.2026 | Ajankohtaista | Kela</a:t>
            </a:r>
            <a:endParaRPr i="0" lang="fi-FI">
              <a:solidFill>
                <a:srgbClr val="393939"/>
              </a:solidFill>
              <a:effectLst/>
              <a:latin charset="0" panose="020B0502040504020204" pitchFamily="34" typeface="Noto Sans"/>
            </a:endParaRP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9884795"/>
      </p:ext>
    </p:extLst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564E7-1E16-2ADD-A3B4-7726A24C38EA}"/>
              </a:ext>
            </a:extLst>
          </p:cNvPr>
          <p:cNvSpPr>
            <a:spLocks noGrp="1"/>
          </p:cNvSpPr>
          <p:nvPr>
            <p:ph idx="4294967295" type="title"/>
          </p:nvPr>
        </p:nvSpPr>
        <p:spPr>
          <a:xfrm>
            <a:off x="2063750" y="1700213"/>
            <a:ext cx="8064500" cy="29527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prstTxWarp prst="textNoShape">
              <a:avLst/>
            </a:prstTxWarp>
            <a:noAutofit/>
          </a:bodyPr>
          <a:lstStyle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b="1" baseline="0" cap="none" i="0" kern="1200" kumimoji="0" lang="fi-FI" noProof="0" normalizeH="0" spc="0" strike="noStrike" sz="3200" u="none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Kysymyksiä ja vastauksia </a:t>
            </a:r>
            <a:r>
              <a:rPr b="1" baseline="0" cap="none" i="0" kern="1200" kumimoji="0" lang="fi-FI" noProof="0" normalizeH="0" spc="0" strike="noStrike" sz="3200" u="none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4132386"/>
      </p:ext>
    </p:extLst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0B44DF-6AA5-C623-C3D8-EC5B9921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Kysymys 1.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F20B11-4FA5-EF3E-4E2B-D4B66FBAB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SDQ, Vahvuudet ja Vaikeudet Kysely. Täytetäänkö kysely kuntoutuksen alussa ja lopussa?</a:t>
            </a:r>
          </a:p>
          <a:p>
            <a:endParaRPr lang="fi-FI"/>
          </a:p>
          <a:p>
            <a:r>
              <a:rPr lang="fi-FI"/>
              <a:t>Vastaus: SDQ-kyselyyn kuuluu myös erillinen seurantakysely. Seurantakyselylle on oma lomake. Kuntoutuksen vaikutuksen ja tavoitteiden saavuttamisen arvioinnin kannalta on tarkoituksenmukaista, että SDQ-kyselyn seurantakysely toteutetaan kuntoutuksen loppuvaiheessa. Seurantakyselyn vaikeuksien vaikutuksia kartoittavassa osiossa on myös kaksi lisäkysymystä intervention tehosta.</a:t>
            </a:r>
          </a:p>
        </p:txBody>
      </p:sp>
    </p:spTree>
    <p:extLst>
      <p:ext uri="{BB962C8B-B14F-4D97-AF65-F5344CB8AC3E}">
        <p14:creationId xmlns:p14="http://schemas.microsoft.com/office/powerpoint/2010/main" val="2969895284"/>
      </p:ext>
    </p:extLst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75C723-A822-A427-BE8F-D5B55A54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Kysymys 2.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5192DA-2C75-9D72-9AB6-419864380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Miten toimitaan jos lapsi sijoitetaan kuntoutuksen aikana lastensuojelulaitokseen?</a:t>
            </a:r>
          </a:p>
          <a:p>
            <a:endParaRPr lang="fi-FI"/>
          </a:p>
          <a:p>
            <a:r>
              <a:rPr lang="fi-FI"/>
              <a:t>Vastaus: Nämä tilanteet tulee arvioida aina yksilöllisesti. Perheen tilanteen muuttuessa tulee palveluntuottajan olla yhteydessä Kelaan.</a:t>
            </a:r>
          </a:p>
          <a:p>
            <a:pPr indent="0" marL="0"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535045"/>
      </p:ext>
    </p:extLst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5A3D82-4C14-3001-FCA4-4986B6442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Kysymys 3.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973042-01F8-24F7-E531-D94617215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Onko yhden työntekijän mahdollista tavata vanhempaa/vanhempia</a:t>
            </a:r>
          </a:p>
          <a:p>
            <a:endParaRPr lang="fi-FI"/>
          </a:p>
          <a:p>
            <a:r>
              <a:rPr lang="fi-FI"/>
              <a:t>Vastaus: Poikkeuksellisesti on mahdollista tavata työntekijänä yksin vanhempaa/vanhempia, kun tapaamisen sisältö on sen kaltainen, ettei 2 työntekijää tarvita.</a:t>
            </a:r>
          </a:p>
        </p:txBody>
      </p:sp>
    </p:spTree>
    <p:extLst>
      <p:ext uri="{BB962C8B-B14F-4D97-AF65-F5344CB8AC3E}">
        <p14:creationId xmlns:p14="http://schemas.microsoft.com/office/powerpoint/2010/main" val="2672241039"/>
      </p:ext>
    </p:extLst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27A48F-ED40-4665-EE16-DE84757D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Kysymys 4.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269A63-F194-FEA2-8106-E3F1B7733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Onko verkostotapaamisessa aina oltava lapsen/nuoren läsnä</a:t>
            </a:r>
          </a:p>
          <a:p>
            <a:endParaRPr lang="fi-FI"/>
          </a:p>
          <a:p>
            <a:r>
              <a:rPr lang="fi-FI"/>
              <a:t>Vastaus: Osallistujat tulee sopia yhdessä asiakasperheen kanssa. On mahdollista toteuttaa verkostotapaaminen niin että, lapsi/nuori ei ole läsnä tai on läsnä osan aikaa silloin kun se on asiakasperheen tilanteen ja tarpeen mukaista.  Kuitenkin niin, että verkostotapaamiseen osallistuu lapsen/nuoren aikuiset läheiset. Jos lapsi/nuori ei osallistu tai osallistuu vain osan aikaa on tärkeää, että lapsen/nuoren  näkemykset verkostotapaamisessa käsiteltäviin asioihin selvitetään hänelle soveltuvalla tavalla ja lapsi/nuori kokee, että hänellä on mahdollisuus vaikuttaa omaan kuntoutusprosessiin ja osallistua häntä koskeviin asioihin.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985696"/>
      </p:ext>
    </p:extLst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E4DB1-9513-54DF-2D7A-9D9BABB1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056" y="2348880"/>
            <a:ext cx="4824041" cy="1079401"/>
          </a:xfrm>
        </p:spPr>
        <p:txBody>
          <a:bodyPr/>
          <a:lstStyle/>
          <a:p>
            <a:r>
              <a:rPr lang="fi-FI"/>
              <a:t>Kiitos Mielenkiinnostanne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72C2D-9FED-C190-1E3D-7487C82CFD00}"/>
              </a:ext>
            </a:extLst>
          </p:cNvPr>
          <p:cNvSpPr>
            <a:spLocks noGrp="1"/>
          </p:cNvSpPr>
          <p:nvPr>
            <p:ph idx="1" sz="half"/>
          </p:nvPr>
        </p:nvSpPr>
        <p:spPr>
          <a:xfrm>
            <a:off x="6744568" y="4581127"/>
            <a:ext cx="4824040" cy="1295797"/>
          </a:xfrm>
        </p:spPr>
        <p:txBody>
          <a:bodyPr/>
          <a:lstStyle/>
          <a:p>
            <a:pPr indent="0" marL="0">
              <a:buNone/>
            </a:pPr>
            <a:r>
              <a:rPr lang="fi-FI"/>
              <a:t>Anna Onnela</a:t>
            </a:r>
          </a:p>
          <a:p>
            <a:pPr indent="0" marL="0">
              <a:buNone/>
            </a:pPr>
            <a:r>
              <a:rPr lang="fi-FI"/>
              <a:t>Anna.onnela@kela.fi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5162351"/>
      </p:ext>
    </p:extLst>
  </p:cSld>
  <p:clrMapOvr>
    <a:masterClrMapping/>
  </p:clrMapOvr>
</p:sld>
</file>

<file path=ppt/theme/theme1.xml><?xml version="1.0" encoding="utf-8"?>
<a:theme xmlns:a="http://schemas.openxmlformats.org/drawingml/2006/main" name="Kela | Fpa">
  <a:themeElements>
    <a:clrScheme name="KELA 2023">
      <a:dk1>
        <a:sysClr val="windowText" lastClr="000000"/>
      </a:dk1>
      <a:lt1>
        <a:sysClr val="window" lastClr="FFFFFF"/>
      </a:lt1>
      <a:dk2>
        <a:srgbClr val="8C8B8D"/>
      </a:dk2>
      <a:lt2>
        <a:srgbClr val="E2E2E3"/>
      </a:lt2>
      <a:accent1>
        <a:srgbClr val="003580"/>
      </a:accent1>
      <a:accent2>
        <a:srgbClr val="FDB916"/>
      </a:accent2>
      <a:accent3>
        <a:srgbClr val="0BA843"/>
      </a:accent3>
      <a:accent4>
        <a:srgbClr val="EE145B"/>
      </a:accent4>
      <a:accent5>
        <a:srgbClr val="68A2F6"/>
      </a:accent5>
      <a:accent6>
        <a:srgbClr val="662583"/>
      </a:accent6>
      <a:hlink>
        <a:srgbClr val="003580"/>
      </a:hlink>
      <a:folHlink>
        <a:srgbClr val="00265F"/>
      </a:folHlink>
    </a:clrScheme>
    <a:fontScheme name="Kela">
      <a:majorFont>
        <a:latin typeface="Segoe UI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ela_malli.potx" id="{DC3AC812-762D-40B1-B0BA-8D6DA794CDF1}" vid="{D5AB85E7-9113-4693-8A10-84D29A4A56EE}"/>
    </a:ext>
  </a:extLst>
</a:theme>
</file>

<file path=ppt/theme/theme2.xml><?xml version="1.0" encoding="utf-8"?>
<a:theme xmlns:a="http://schemas.openxmlformats.org/drawingml/2006/main" name="1_Kela | Fpa">
  <a:themeElements>
    <a:clrScheme name="Kela | Fpa">
      <a:dk1>
        <a:sysClr val="windowText" lastClr="000000"/>
      </a:dk1>
      <a:lt1>
        <a:sysClr val="window" lastClr="FFFFFF"/>
      </a:lt1>
      <a:dk2>
        <a:srgbClr val="8C8B8D"/>
      </a:dk2>
      <a:lt2>
        <a:srgbClr val="E2E2E3"/>
      </a:lt2>
      <a:accent1>
        <a:srgbClr val="003580"/>
      </a:accent1>
      <a:accent2>
        <a:srgbClr val="FDB916"/>
      </a:accent2>
      <a:accent3>
        <a:srgbClr val="0BA843"/>
      </a:accent3>
      <a:accent4>
        <a:srgbClr val="EE145B"/>
      </a:accent4>
      <a:accent5>
        <a:srgbClr val="68A2F6"/>
      </a:accent5>
      <a:accent6>
        <a:srgbClr val="85D3A1"/>
      </a:accent6>
      <a:hlink>
        <a:srgbClr val="003580"/>
      </a:hlink>
      <a:folHlink>
        <a:srgbClr val="00265F"/>
      </a:folHlink>
    </a:clrScheme>
    <a:fontScheme name="Kela">
      <a:majorFont>
        <a:latin typeface="Segoe UI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ela_malli.potx" id="{86D3D6F0-5A6A-4473-AE7B-99A9263EB9D1}" vid="{1F08A90A-00FF-40A5-885B-7F9BB0CA5704}"/>
    </a:ext>
  </a:extLst>
</a:theme>
</file>

<file path=ppt/theme/theme3.xml><?xml version="1.0" encoding="utf-8"?>
<a:theme xmlns:a="http://schemas.openxmlformats.org/drawingml/2006/main" name="Office Theme">
  <a:themeElements>
    <a:clrScheme name="Kela | Fpa">
      <a:dk1>
        <a:sysClr val="windowText" lastClr="000000"/>
      </a:dk1>
      <a:lt1>
        <a:sysClr val="window" lastClr="FFFFFF"/>
      </a:lt1>
      <a:dk2>
        <a:srgbClr val="8C8B8D"/>
      </a:dk2>
      <a:lt2>
        <a:srgbClr val="E2E2E3"/>
      </a:lt2>
      <a:accent1>
        <a:srgbClr val="003580"/>
      </a:accent1>
      <a:accent2>
        <a:srgbClr val="FDB916"/>
      </a:accent2>
      <a:accent3>
        <a:srgbClr val="0BA843"/>
      </a:accent3>
      <a:accent4>
        <a:srgbClr val="EE145B"/>
      </a:accent4>
      <a:accent5>
        <a:srgbClr val="68A2F6"/>
      </a:accent5>
      <a:accent6>
        <a:srgbClr val="85D3A1"/>
      </a:accent6>
      <a:hlink>
        <a:srgbClr val="003580"/>
      </a:hlink>
      <a:folHlink>
        <a:srgbClr val="00265F"/>
      </a:folHlink>
    </a:clrScheme>
    <a:fontScheme name="Kela">
      <a:majorFont>
        <a:latin typeface="Segoe UI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Kela | Fpa">
      <a:dk1>
        <a:sysClr val="windowText" lastClr="000000"/>
      </a:dk1>
      <a:lt1>
        <a:sysClr val="window" lastClr="FFFFFF"/>
      </a:lt1>
      <a:dk2>
        <a:srgbClr val="8C8B8D"/>
      </a:dk2>
      <a:lt2>
        <a:srgbClr val="E2E2E3"/>
      </a:lt2>
      <a:accent1>
        <a:srgbClr val="003580"/>
      </a:accent1>
      <a:accent2>
        <a:srgbClr val="FDB916"/>
      </a:accent2>
      <a:accent3>
        <a:srgbClr val="0BA843"/>
      </a:accent3>
      <a:accent4>
        <a:srgbClr val="EE145B"/>
      </a:accent4>
      <a:accent5>
        <a:srgbClr val="68A2F6"/>
      </a:accent5>
      <a:accent6>
        <a:srgbClr val="85D3A1"/>
      </a:accent6>
      <a:hlink>
        <a:srgbClr val="003580"/>
      </a:hlink>
      <a:folHlink>
        <a:srgbClr val="00265F"/>
      </a:folHlink>
    </a:clrScheme>
    <a:fontScheme name="Kela">
      <a:majorFont>
        <a:latin typeface="Segoe UI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kela</Template>
  <TotalTime>0</TotalTime>
  <Words>973</Words>
  <Application>Microsoft Office PowerPoint</Application>
  <PresentationFormat>Laajakuva</PresentationFormat>
  <Paragraphs>113</Paragraphs>
  <Slides>22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22</vt:i4>
      </vt:variant>
    </vt:vector>
  </HeadingPairs>
  <TitlesOfParts>
    <vt:vector size="31" baseType="lpstr">
      <vt:lpstr>Aptos</vt:lpstr>
      <vt:lpstr>Arial</vt:lpstr>
      <vt:lpstr>Lato</vt:lpstr>
      <vt:lpstr>Noto Sans</vt:lpstr>
      <vt:lpstr>Segoe UI</vt:lpstr>
      <vt:lpstr>Segoe UI Semilight</vt:lpstr>
      <vt:lpstr>Wingdings</vt:lpstr>
      <vt:lpstr>Kela | Fpa</vt:lpstr>
      <vt:lpstr>1_Kela | Fpa</vt:lpstr>
      <vt:lpstr>LAKU-perhekuntoutusta toteuttavien palveluntuottajien keskustelutilaisuus</vt:lpstr>
      <vt:lpstr>Palvelun kuulumisia</vt:lpstr>
      <vt:lpstr>LAKU-perhekuntoutuksen uudet asiakkaat  1/2025-8/2026</vt:lpstr>
      <vt:lpstr>LAKU-perhekuntoutuksen ratkaisut</vt:lpstr>
      <vt:lpstr>LAKU-perhekuntoutuksen uudet asiakkaat hyvinvointialueittain 1-8/2026</vt:lpstr>
      <vt:lpstr>Ratkaisutyön terveiset</vt:lpstr>
      <vt:lpstr>Hakemusten käsittelytilanne</vt:lpstr>
      <vt:lpstr>Sopimushallinan terveiset</vt:lpstr>
      <vt:lpstr>Sopimushallinnan terveiset 1/4</vt:lpstr>
      <vt:lpstr>Sopimushallinnan terveiset 2/4</vt:lpstr>
      <vt:lpstr>Sopimushallinnan terveiset 3/4</vt:lpstr>
      <vt:lpstr>Sopimushallinnan terveiset 4/4</vt:lpstr>
      <vt:lpstr>Ajankohtaista</vt:lpstr>
      <vt:lpstr>Laku –perhekuntoutuksen markkinointi</vt:lpstr>
      <vt:lpstr>Hyvä tietää</vt:lpstr>
      <vt:lpstr>Ajankohtaisia asioita</vt:lpstr>
      <vt:lpstr>Kysymyksiä ja vastauksia  </vt:lpstr>
      <vt:lpstr>Kysymys 1.</vt:lpstr>
      <vt:lpstr>Kysymys 2.</vt:lpstr>
      <vt:lpstr>Kysymys 3. </vt:lpstr>
      <vt:lpstr>Kysymys 4.</vt:lpstr>
      <vt:lpstr>Kiitos Mielenkiinnostanne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2026-10-05T07:41:57Z</dcterms:created>
  <dcterms:modified xsi:type="dcterms:W3CDTF">2026-10-05T07:44:25Z</dcterms:modified>
  <cp:revision>1</cp:revision>
</cp:coreProperties>
</file>